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9"/>
  </p:notesMasterIdLst>
  <p:sldIdLst>
    <p:sldId id="256" r:id="rId2"/>
    <p:sldId id="294" r:id="rId3"/>
    <p:sldId id="257" r:id="rId4"/>
    <p:sldId id="263" r:id="rId5"/>
    <p:sldId id="290" r:id="rId6"/>
    <p:sldId id="267" r:id="rId7"/>
    <p:sldId id="268" r:id="rId8"/>
    <p:sldId id="264" r:id="rId9"/>
    <p:sldId id="259" r:id="rId10"/>
    <p:sldId id="299" r:id="rId11"/>
    <p:sldId id="298" r:id="rId12"/>
    <p:sldId id="300" r:id="rId13"/>
    <p:sldId id="269" r:id="rId14"/>
    <p:sldId id="265" r:id="rId15"/>
    <p:sldId id="258" r:id="rId16"/>
    <p:sldId id="270" r:id="rId17"/>
    <p:sldId id="272" r:id="rId18"/>
    <p:sldId id="273" r:id="rId19"/>
    <p:sldId id="281" r:id="rId20"/>
    <p:sldId id="274" r:id="rId21"/>
    <p:sldId id="282" r:id="rId22"/>
    <p:sldId id="275" r:id="rId23"/>
    <p:sldId id="283" r:id="rId24"/>
    <p:sldId id="284" r:id="rId25"/>
    <p:sldId id="287" r:id="rId26"/>
    <p:sldId id="286" r:id="rId27"/>
    <p:sldId id="288" r:id="rId28"/>
    <p:sldId id="291" r:id="rId29"/>
    <p:sldId id="292" r:id="rId30"/>
    <p:sldId id="293" r:id="rId31"/>
    <p:sldId id="276" r:id="rId32"/>
    <p:sldId id="278" r:id="rId33"/>
    <p:sldId id="279" r:id="rId34"/>
    <p:sldId id="295" r:id="rId35"/>
    <p:sldId id="296" r:id="rId36"/>
    <p:sldId id="297" r:id="rId37"/>
    <p:sldId id="261" r:id="rId38"/>
  </p:sldIdLst>
  <p:sldSz cx="14630400" cy="8229600"/>
  <p:notesSz cx="6858000" cy="9144000"/>
  <p:embeddedFontLst>
    <p:embeddedFont>
      <p:font typeface="Calibri" panose="020F0502020204030204" pitchFamily="34" charset="0"/>
      <p:regular r:id="rId40"/>
      <p:bold r:id="rId41"/>
      <p:italic r:id="rId42"/>
      <p:boldItalic r:id="rId43"/>
    </p:embeddedFont>
    <p:embeddedFont>
      <p:font typeface="Roboto" panose="020000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92">
          <p15:clr>
            <a:srgbClr val="000000"/>
          </p15:clr>
        </p15:guide>
        <p15:guide id="2" pos="4608">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5" autoAdjust="0"/>
    <p:restoredTop sz="94660"/>
  </p:normalViewPr>
  <p:slideViewPr>
    <p:cSldViewPr snapToGrid="0">
      <p:cViewPr varScale="1">
        <p:scale>
          <a:sx n="60" d="100"/>
          <a:sy n="60" d="100"/>
        </p:scale>
        <p:origin x="498" y="78"/>
      </p:cViewPr>
      <p:guideLst>
        <p:guide orient="horz" pos="2592"/>
        <p:guide pos="4608"/>
      </p:guideLst>
    </p:cSldViewPr>
  </p:slideViewPr>
  <p:notesTextViewPr>
    <p:cViewPr>
      <p:scale>
        <a:sx n="1" d="1"/>
        <a:sy n="1" d="1"/>
      </p:scale>
      <p:origin x="0" y="0"/>
    </p:cViewPr>
  </p:notesTextViewPr>
  <p:sorterViewPr>
    <p:cViewPr>
      <p:scale>
        <a:sx n="100" d="100"/>
        <a:sy n="100" d="100"/>
      </p:scale>
      <p:origin x="0" y="-65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509D67-0446-4E1E-8DAF-42A4D29ECE08}"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144A10A6-489D-4700-AB64-0D387CD4B464}">
      <dgm:prSet phldrT="[Text]"/>
      <dgm:spPr/>
      <dgm:t>
        <a:bodyPr/>
        <a:lstStyle/>
        <a:p>
          <a:r>
            <a:rPr lang="en-US" dirty="0"/>
            <a:t>Inventory integration</a:t>
          </a:r>
        </a:p>
      </dgm:t>
    </dgm:pt>
    <dgm:pt modelId="{40F8A543-E239-4332-BA53-85E73D7F41FD}" type="parTrans" cxnId="{21D1262C-4E1B-4052-A7A9-0C7EA2F8E9B1}">
      <dgm:prSet/>
      <dgm:spPr/>
      <dgm:t>
        <a:bodyPr/>
        <a:lstStyle/>
        <a:p>
          <a:endParaRPr lang="en-US"/>
        </a:p>
      </dgm:t>
    </dgm:pt>
    <dgm:pt modelId="{DC2927E3-8377-4029-9E7B-DC465C96F828}" type="sibTrans" cxnId="{21D1262C-4E1B-4052-A7A9-0C7EA2F8E9B1}">
      <dgm:prSet/>
      <dgm:spPr/>
      <dgm:t>
        <a:bodyPr/>
        <a:lstStyle/>
        <a:p>
          <a:endParaRPr lang="en-US"/>
        </a:p>
      </dgm:t>
    </dgm:pt>
    <dgm:pt modelId="{0FC4E99A-7040-4D25-A445-FDA02358A66E}">
      <dgm:prSet phldrT="[Text]"/>
      <dgm:spPr/>
      <dgm:t>
        <a:bodyPr/>
        <a:lstStyle/>
        <a:p>
          <a:r>
            <a:rPr lang="en-US" dirty="0"/>
            <a:t>Group Company</a:t>
          </a:r>
        </a:p>
      </dgm:t>
    </dgm:pt>
    <dgm:pt modelId="{B0CFAED9-DA43-4289-A1AC-EA1C454B4AF2}" type="parTrans" cxnId="{B254A203-2F7F-4C7A-BE10-7877FD5F964E}">
      <dgm:prSet/>
      <dgm:spPr/>
      <dgm:t>
        <a:bodyPr/>
        <a:lstStyle/>
        <a:p>
          <a:endParaRPr lang="en-US"/>
        </a:p>
      </dgm:t>
    </dgm:pt>
    <dgm:pt modelId="{6B3448A4-0D05-4DDE-9991-D3C4F176ADE4}" type="sibTrans" cxnId="{B254A203-2F7F-4C7A-BE10-7877FD5F964E}">
      <dgm:prSet/>
      <dgm:spPr/>
      <dgm:t>
        <a:bodyPr/>
        <a:lstStyle/>
        <a:p>
          <a:endParaRPr lang="en-US"/>
        </a:p>
      </dgm:t>
    </dgm:pt>
    <dgm:pt modelId="{98DC530C-4CFB-45BD-B792-87C75105B4EA}">
      <dgm:prSet phldrT="[Text]"/>
      <dgm:spPr/>
      <dgm:t>
        <a:bodyPr/>
        <a:lstStyle/>
        <a:p>
          <a:r>
            <a:rPr lang="en-US" dirty="0"/>
            <a:t>Audit Trail</a:t>
          </a:r>
        </a:p>
      </dgm:t>
    </dgm:pt>
    <dgm:pt modelId="{2546CAFA-46C1-431C-B8EA-5875A108F6BC}" type="parTrans" cxnId="{3F06DF28-6620-4591-B760-5BF1C5BEFC91}">
      <dgm:prSet/>
      <dgm:spPr/>
      <dgm:t>
        <a:bodyPr/>
        <a:lstStyle/>
        <a:p>
          <a:endParaRPr lang="en-US"/>
        </a:p>
      </dgm:t>
    </dgm:pt>
    <dgm:pt modelId="{1253136E-391F-4E5E-830F-13A6D8225FF6}" type="sibTrans" cxnId="{3F06DF28-6620-4591-B760-5BF1C5BEFC91}">
      <dgm:prSet/>
      <dgm:spPr/>
      <dgm:t>
        <a:bodyPr/>
        <a:lstStyle/>
        <a:p>
          <a:endParaRPr lang="en-US"/>
        </a:p>
      </dgm:t>
    </dgm:pt>
    <dgm:pt modelId="{5F405095-0286-4451-BA65-F84306EB2068}">
      <dgm:prSet phldrT="[Text]"/>
      <dgm:spPr/>
      <dgm:t>
        <a:bodyPr/>
        <a:lstStyle/>
        <a:p>
          <a:r>
            <a:rPr lang="en-US" dirty="0"/>
            <a:t>Statutory Compliances</a:t>
          </a:r>
        </a:p>
      </dgm:t>
    </dgm:pt>
    <dgm:pt modelId="{94B2A362-ABF2-4EDC-B24B-4CE73B9BD37D}" type="parTrans" cxnId="{D8A46376-DB4A-481A-86ED-C2CCF3840623}">
      <dgm:prSet/>
      <dgm:spPr/>
      <dgm:t>
        <a:bodyPr/>
        <a:lstStyle/>
        <a:p>
          <a:endParaRPr lang="en-US"/>
        </a:p>
      </dgm:t>
    </dgm:pt>
    <dgm:pt modelId="{4E249BF0-B1B0-48CC-85F2-7DE42490E0B3}" type="sibTrans" cxnId="{D8A46376-DB4A-481A-86ED-C2CCF3840623}">
      <dgm:prSet/>
      <dgm:spPr/>
      <dgm:t>
        <a:bodyPr/>
        <a:lstStyle/>
        <a:p>
          <a:endParaRPr lang="en-US"/>
        </a:p>
      </dgm:t>
    </dgm:pt>
    <dgm:pt modelId="{C7A2AAC2-C699-4F71-B2D9-E51E2F2D73D6}">
      <dgm:prSet phldrT="[Text]"/>
      <dgm:spPr/>
      <dgm:t>
        <a:bodyPr/>
        <a:lstStyle/>
        <a:p>
          <a:r>
            <a:rPr lang="en-US" dirty="0"/>
            <a:t>Payroll Processing</a:t>
          </a:r>
        </a:p>
      </dgm:t>
    </dgm:pt>
    <dgm:pt modelId="{72642347-9041-4A6D-92FB-D40D69057027}" type="parTrans" cxnId="{980C5904-5E7A-4656-A422-7AB364D3A57E}">
      <dgm:prSet/>
      <dgm:spPr/>
      <dgm:t>
        <a:bodyPr/>
        <a:lstStyle/>
        <a:p>
          <a:endParaRPr lang="en-US"/>
        </a:p>
      </dgm:t>
    </dgm:pt>
    <dgm:pt modelId="{2BCD2487-C8BC-4236-8133-969EC30DE884}" type="sibTrans" cxnId="{980C5904-5E7A-4656-A422-7AB364D3A57E}">
      <dgm:prSet/>
      <dgm:spPr/>
      <dgm:t>
        <a:bodyPr/>
        <a:lstStyle/>
        <a:p>
          <a:endParaRPr lang="en-US"/>
        </a:p>
      </dgm:t>
    </dgm:pt>
    <dgm:pt modelId="{DB666CAA-CF25-455A-B9C9-EF884D86C126}">
      <dgm:prSet phldrT="[Text]"/>
      <dgm:spPr/>
      <dgm:t>
        <a:bodyPr/>
        <a:lstStyle/>
        <a:p>
          <a:r>
            <a:rPr lang="en-US" dirty="0"/>
            <a:t>Data Security</a:t>
          </a:r>
        </a:p>
      </dgm:t>
    </dgm:pt>
    <dgm:pt modelId="{4AF9E342-DF5A-4E69-B3AB-17DA6B313212}" type="parTrans" cxnId="{72935CF9-B2B4-4931-B973-92684D195459}">
      <dgm:prSet/>
      <dgm:spPr/>
      <dgm:t>
        <a:bodyPr/>
        <a:lstStyle/>
        <a:p>
          <a:endParaRPr lang="en-US"/>
        </a:p>
      </dgm:t>
    </dgm:pt>
    <dgm:pt modelId="{F2874E4D-42E2-458C-97DE-2A3116A5A660}" type="sibTrans" cxnId="{72935CF9-B2B4-4931-B973-92684D195459}">
      <dgm:prSet/>
      <dgm:spPr/>
      <dgm:t>
        <a:bodyPr/>
        <a:lstStyle/>
        <a:p>
          <a:endParaRPr lang="en-US"/>
        </a:p>
      </dgm:t>
    </dgm:pt>
    <dgm:pt modelId="{E81218E6-E008-4BE0-8477-5637C458FD14}">
      <dgm:prSet phldrT="[Text]"/>
      <dgm:spPr/>
      <dgm:t>
        <a:bodyPr/>
        <a:lstStyle/>
        <a:p>
          <a:r>
            <a:rPr lang="en-US" dirty="0"/>
            <a:t>Analysis and Verification Report</a:t>
          </a:r>
        </a:p>
      </dgm:t>
    </dgm:pt>
    <dgm:pt modelId="{E7A66B8F-9270-440C-B8B7-B538637BDC01}" type="parTrans" cxnId="{BDC8FE0B-D3B8-472A-8A55-F69A112EDADC}">
      <dgm:prSet/>
      <dgm:spPr/>
      <dgm:t>
        <a:bodyPr/>
        <a:lstStyle/>
        <a:p>
          <a:endParaRPr lang="en-US"/>
        </a:p>
      </dgm:t>
    </dgm:pt>
    <dgm:pt modelId="{122AC4EB-FC0C-471B-9FE0-61F33DC76F72}" type="sibTrans" cxnId="{BDC8FE0B-D3B8-472A-8A55-F69A112EDADC}">
      <dgm:prSet/>
      <dgm:spPr/>
      <dgm:t>
        <a:bodyPr/>
        <a:lstStyle/>
        <a:p>
          <a:endParaRPr lang="en-US"/>
        </a:p>
      </dgm:t>
    </dgm:pt>
    <dgm:pt modelId="{753BEDD8-D36D-45F0-9F94-51C25B7C8F84}" type="pres">
      <dgm:prSet presAssocID="{36509D67-0446-4E1E-8DAF-42A4D29ECE08}" presName="cycle" presStyleCnt="0">
        <dgm:presLayoutVars>
          <dgm:dir/>
          <dgm:resizeHandles val="exact"/>
        </dgm:presLayoutVars>
      </dgm:prSet>
      <dgm:spPr/>
    </dgm:pt>
    <dgm:pt modelId="{E33767F9-1336-470E-9F52-B35A3D2A974A}" type="pres">
      <dgm:prSet presAssocID="{144A10A6-489D-4700-AB64-0D387CD4B464}" presName="node" presStyleLbl="node1" presStyleIdx="0" presStyleCnt="7">
        <dgm:presLayoutVars>
          <dgm:bulletEnabled val="1"/>
        </dgm:presLayoutVars>
      </dgm:prSet>
      <dgm:spPr/>
    </dgm:pt>
    <dgm:pt modelId="{970E5EDA-7AB6-4B45-9A50-06BE3889C610}" type="pres">
      <dgm:prSet presAssocID="{144A10A6-489D-4700-AB64-0D387CD4B464}" presName="spNode" presStyleCnt="0"/>
      <dgm:spPr/>
    </dgm:pt>
    <dgm:pt modelId="{61E52445-B9EE-4DD5-80C1-80F4BD1CCD7F}" type="pres">
      <dgm:prSet presAssocID="{DC2927E3-8377-4029-9E7B-DC465C96F828}" presName="sibTrans" presStyleLbl="sibTrans1D1" presStyleIdx="0" presStyleCnt="7"/>
      <dgm:spPr/>
    </dgm:pt>
    <dgm:pt modelId="{CFA1DC9D-5638-4260-BBEF-AA97822505F2}" type="pres">
      <dgm:prSet presAssocID="{0FC4E99A-7040-4D25-A445-FDA02358A66E}" presName="node" presStyleLbl="node1" presStyleIdx="1" presStyleCnt="7">
        <dgm:presLayoutVars>
          <dgm:bulletEnabled val="1"/>
        </dgm:presLayoutVars>
      </dgm:prSet>
      <dgm:spPr/>
    </dgm:pt>
    <dgm:pt modelId="{1AB0D8D5-079E-4338-928A-9456517E46A2}" type="pres">
      <dgm:prSet presAssocID="{0FC4E99A-7040-4D25-A445-FDA02358A66E}" presName="spNode" presStyleCnt="0"/>
      <dgm:spPr/>
    </dgm:pt>
    <dgm:pt modelId="{91F3C71E-4095-410B-80CF-BDCC1CA2368B}" type="pres">
      <dgm:prSet presAssocID="{6B3448A4-0D05-4DDE-9991-D3C4F176ADE4}" presName="sibTrans" presStyleLbl="sibTrans1D1" presStyleIdx="1" presStyleCnt="7"/>
      <dgm:spPr/>
    </dgm:pt>
    <dgm:pt modelId="{89217CDD-9963-4A99-A78E-2C503460C13C}" type="pres">
      <dgm:prSet presAssocID="{98DC530C-4CFB-45BD-B792-87C75105B4EA}" presName="node" presStyleLbl="node1" presStyleIdx="2" presStyleCnt="7">
        <dgm:presLayoutVars>
          <dgm:bulletEnabled val="1"/>
        </dgm:presLayoutVars>
      </dgm:prSet>
      <dgm:spPr/>
    </dgm:pt>
    <dgm:pt modelId="{5300B211-7D2A-409D-9C29-23DA47252838}" type="pres">
      <dgm:prSet presAssocID="{98DC530C-4CFB-45BD-B792-87C75105B4EA}" presName="spNode" presStyleCnt="0"/>
      <dgm:spPr/>
    </dgm:pt>
    <dgm:pt modelId="{D4415007-5204-46B8-B4CE-8D70814FBD3F}" type="pres">
      <dgm:prSet presAssocID="{1253136E-391F-4E5E-830F-13A6D8225FF6}" presName="sibTrans" presStyleLbl="sibTrans1D1" presStyleIdx="2" presStyleCnt="7"/>
      <dgm:spPr/>
    </dgm:pt>
    <dgm:pt modelId="{75A1222E-FDE7-4B6C-87D4-E64AD9C02A4F}" type="pres">
      <dgm:prSet presAssocID="{5F405095-0286-4451-BA65-F84306EB2068}" presName="node" presStyleLbl="node1" presStyleIdx="3" presStyleCnt="7">
        <dgm:presLayoutVars>
          <dgm:bulletEnabled val="1"/>
        </dgm:presLayoutVars>
      </dgm:prSet>
      <dgm:spPr/>
    </dgm:pt>
    <dgm:pt modelId="{CC5670E5-E1A4-41FB-9BE3-E250DF3A5AE6}" type="pres">
      <dgm:prSet presAssocID="{5F405095-0286-4451-BA65-F84306EB2068}" presName="spNode" presStyleCnt="0"/>
      <dgm:spPr/>
    </dgm:pt>
    <dgm:pt modelId="{EA5A755F-664B-44BD-B1EE-CD8EDC2FD329}" type="pres">
      <dgm:prSet presAssocID="{4E249BF0-B1B0-48CC-85F2-7DE42490E0B3}" presName="sibTrans" presStyleLbl="sibTrans1D1" presStyleIdx="3" presStyleCnt="7"/>
      <dgm:spPr/>
    </dgm:pt>
    <dgm:pt modelId="{9F58091F-A914-414F-8D46-0A6C640F3356}" type="pres">
      <dgm:prSet presAssocID="{C7A2AAC2-C699-4F71-B2D9-E51E2F2D73D6}" presName="node" presStyleLbl="node1" presStyleIdx="4" presStyleCnt="7">
        <dgm:presLayoutVars>
          <dgm:bulletEnabled val="1"/>
        </dgm:presLayoutVars>
      </dgm:prSet>
      <dgm:spPr/>
    </dgm:pt>
    <dgm:pt modelId="{603EF96B-2E8C-4978-A7F4-8629CB2A3884}" type="pres">
      <dgm:prSet presAssocID="{C7A2AAC2-C699-4F71-B2D9-E51E2F2D73D6}" presName="spNode" presStyleCnt="0"/>
      <dgm:spPr/>
    </dgm:pt>
    <dgm:pt modelId="{D8B93721-22F9-4045-B2CC-D8CE858C0813}" type="pres">
      <dgm:prSet presAssocID="{2BCD2487-C8BC-4236-8133-969EC30DE884}" presName="sibTrans" presStyleLbl="sibTrans1D1" presStyleIdx="4" presStyleCnt="7"/>
      <dgm:spPr/>
    </dgm:pt>
    <dgm:pt modelId="{F8E2E4DB-9EE3-4CA5-BA3B-1B808BFE9992}" type="pres">
      <dgm:prSet presAssocID="{DB666CAA-CF25-455A-B9C9-EF884D86C126}" presName="node" presStyleLbl="node1" presStyleIdx="5" presStyleCnt="7">
        <dgm:presLayoutVars>
          <dgm:bulletEnabled val="1"/>
        </dgm:presLayoutVars>
      </dgm:prSet>
      <dgm:spPr/>
    </dgm:pt>
    <dgm:pt modelId="{BBA1CA04-5935-48F6-9F9A-30BA53F49390}" type="pres">
      <dgm:prSet presAssocID="{DB666CAA-CF25-455A-B9C9-EF884D86C126}" presName="spNode" presStyleCnt="0"/>
      <dgm:spPr/>
    </dgm:pt>
    <dgm:pt modelId="{2A4D5377-7E1E-4641-A4DC-C30DBC410085}" type="pres">
      <dgm:prSet presAssocID="{F2874E4D-42E2-458C-97DE-2A3116A5A660}" presName="sibTrans" presStyleLbl="sibTrans1D1" presStyleIdx="5" presStyleCnt="7"/>
      <dgm:spPr/>
    </dgm:pt>
    <dgm:pt modelId="{DAE9A9F9-2D48-4E6C-A717-52781AC0D38F}" type="pres">
      <dgm:prSet presAssocID="{E81218E6-E008-4BE0-8477-5637C458FD14}" presName="node" presStyleLbl="node1" presStyleIdx="6" presStyleCnt="7">
        <dgm:presLayoutVars>
          <dgm:bulletEnabled val="1"/>
        </dgm:presLayoutVars>
      </dgm:prSet>
      <dgm:spPr/>
    </dgm:pt>
    <dgm:pt modelId="{444CD6A9-9895-4F4C-92A7-176BEF5EDE06}" type="pres">
      <dgm:prSet presAssocID="{E81218E6-E008-4BE0-8477-5637C458FD14}" presName="spNode" presStyleCnt="0"/>
      <dgm:spPr/>
    </dgm:pt>
    <dgm:pt modelId="{E650BABC-6F3D-40C3-9B3C-A8409666984E}" type="pres">
      <dgm:prSet presAssocID="{122AC4EB-FC0C-471B-9FE0-61F33DC76F72}" presName="sibTrans" presStyleLbl="sibTrans1D1" presStyleIdx="6" presStyleCnt="7"/>
      <dgm:spPr/>
    </dgm:pt>
  </dgm:ptLst>
  <dgm:cxnLst>
    <dgm:cxn modelId="{B254A203-2F7F-4C7A-BE10-7877FD5F964E}" srcId="{36509D67-0446-4E1E-8DAF-42A4D29ECE08}" destId="{0FC4E99A-7040-4D25-A445-FDA02358A66E}" srcOrd="1" destOrd="0" parTransId="{B0CFAED9-DA43-4289-A1AC-EA1C454B4AF2}" sibTransId="{6B3448A4-0D05-4DDE-9991-D3C4F176ADE4}"/>
    <dgm:cxn modelId="{980C5904-5E7A-4656-A422-7AB364D3A57E}" srcId="{36509D67-0446-4E1E-8DAF-42A4D29ECE08}" destId="{C7A2AAC2-C699-4F71-B2D9-E51E2F2D73D6}" srcOrd="4" destOrd="0" parTransId="{72642347-9041-4A6D-92FB-D40D69057027}" sibTransId="{2BCD2487-C8BC-4236-8133-969EC30DE884}"/>
    <dgm:cxn modelId="{BDC8FE0B-D3B8-472A-8A55-F69A112EDADC}" srcId="{36509D67-0446-4E1E-8DAF-42A4D29ECE08}" destId="{E81218E6-E008-4BE0-8477-5637C458FD14}" srcOrd="6" destOrd="0" parTransId="{E7A66B8F-9270-440C-B8B7-B538637BDC01}" sibTransId="{122AC4EB-FC0C-471B-9FE0-61F33DC76F72}"/>
    <dgm:cxn modelId="{21AFAD1A-912B-4803-A003-7E155ED356BC}" type="presOf" srcId="{144A10A6-489D-4700-AB64-0D387CD4B464}" destId="{E33767F9-1336-470E-9F52-B35A3D2A974A}" srcOrd="0" destOrd="0" presId="urn:microsoft.com/office/officeart/2005/8/layout/cycle6"/>
    <dgm:cxn modelId="{BE87D31A-CE59-4D82-845E-4B66F09FBA68}" type="presOf" srcId="{36509D67-0446-4E1E-8DAF-42A4D29ECE08}" destId="{753BEDD8-D36D-45F0-9F94-51C25B7C8F84}" srcOrd="0" destOrd="0" presId="urn:microsoft.com/office/officeart/2005/8/layout/cycle6"/>
    <dgm:cxn modelId="{3F06DF28-6620-4591-B760-5BF1C5BEFC91}" srcId="{36509D67-0446-4E1E-8DAF-42A4D29ECE08}" destId="{98DC530C-4CFB-45BD-B792-87C75105B4EA}" srcOrd="2" destOrd="0" parTransId="{2546CAFA-46C1-431C-B8EA-5875A108F6BC}" sibTransId="{1253136E-391F-4E5E-830F-13A6D8225FF6}"/>
    <dgm:cxn modelId="{21D1262C-4E1B-4052-A7A9-0C7EA2F8E9B1}" srcId="{36509D67-0446-4E1E-8DAF-42A4D29ECE08}" destId="{144A10A6-489D-4700-AB64-0D387CD4B464}" srcOrd="0" destOrd="0" parTransId="{40F8A543-E239-4332-BA53-85E73D7F41FD}" sibTransId="{DC2927E3-8377-4029-9E7B-DC465C96F828}"/>
    <dgm:cxn modelId="{D9141F34-63D4-4F24-98B7-747960E999B4}" type="presOf" srcId="{5F405095-0286-4451-BA65-F84306EB2068}" destId="{75A1222E-FDE7-4B6C-87D4-E64AD9C02A4F}" srcOrd="0" destOrd="0" presId="urn:microsoft.com/office/officeart/2005/8/layout/cycle6"/>
    <dgm:cxn modelId="{B5A8EE47-22A7-44CC-A1ED-098CA6607530}" type="presOf" srcId="{F2874E4D-42E2-458C-97DE-2A3116A5A660}" destId="{2A4D5377-7E1E-4641-A4DC-C30DBC410085}" srcOrd="0" destOrd="0" presId="urn:microsoft.com/office/officeart/2005/8/layout/cycle6"/>
    <dgm:cxn modelId="{D8A46376-DB4A-481A-86ED-C2CCF3840623}" srcId="{36509D67-0446-4E1E-8DAF-42A4D29ECE08}" destId="{5F405095-0286-4451-BA65-F84306EB2068}" srcOrd="3" destOrd="0" parTransId="{94B2A362-ABF2-4EDC-B24B-4CE73B9BD37D}" sibTransId="{4E249BF0-B1B0-48CC-85F2-7DE42490E0B3}"/>
    <dgm:cxn modelId="{65E3EF86-AD8F-403F-8C4D-C47781D70663}" type="presOf" srcId="{2BCD2487-C8BC-4236-8133-969EC30DE884}" destId="{D8B93721-22F9-4045-B2CC-D8CE858C0813}" srcOrd="0" destOrd="0" presId="urn:microsoft.com/office/officeart/2005/8/layout/cycle6"/>
    <dgm:cxn modelId="{E29CC98F-0C4A-4E5E-B652-6AA9C0403077}" type="presOf" srcId="{6B3448A4-0D05-4DDE-9991-D3C4F176ADE4}" destId="{91F3C71E-4095-410B-80CF-BDCC1CA2368B}" srcOrd="0" destOrd="0" presId="urn:microsoft.com/office/officeart/2005/8/layout/cycle6"/>
    <dgm:cxn modelId="{D70ECB92-BB07-46D3-9128-05E5399CF706}" type="presOf" srcId="{DB666CAA-CF25-455A-B9C9-EF884D86C126}" destId="{F8E2E4DB-9EE3-4CA5-BA3B-1B808BFE9992}" srcOrd="0" destOrd="0" presId="urn:microsoft.com/office/officeart/2005/8/layout/cycle6"/>
    <dgm:cxn modelId="{26789898-9CC4-4660-9958-117D61CF96D2}" type="presOf" srcId="{C7A2AAC2-C699-4F71-B2D9-E51E2F2D73D6}" destId="{9F58091F-A914-414F-8D46-0A6C640F3356}" srcOrd="0" destOrd="0" presId="urn:microsoft.com/office/officeart/2005/8/layout/cycle6"/>
    <dgm:cxn modelId="{C9DA6DA2-CFB2-4215-A87F-C523BC23CFE2}" type="presOf" srcId="{4E249BF0-B1B0-48CC-85F2-7DE42490E0B3}" destId="{EA5A755F-664B-44BD-B1EE-CD8EDC2FD329}" srcOrd="0" destOrd="0" presId="urn:microsoft.com/office/officeart/2005/8/layout/cycle6"/>
    <dgm:cxn modelId="{D925EAB4-CED2-4B02-93B3-F35809682BD0}" type="presOf" srcId="{E81218E6-E008-4BE0-8477-5637C458FD14}" destId="{DAE9A9F9-2D48-4E6C-A717-52781AC0D38F}" srcOrd="0" destOrd="0" presId="urn:microsoft.com/office/officeart/2005/8/layout/cycle6"/>
    <dgm:cxn modelId="{504361D7-891A-4AC3-9817-F2272B55EA1F}" type="presOf" srcId="{0FC4E99A-7040-4D25-A445-FDA02358A66E}" destId="{CFA1DC9D-5638-4260-BBEF-AA97822505F2}" srcOrd="0" destOrd="0" presId="urn:microsoft.com/office/officeart/2005/8/layout/cycle6"/>
    <dgm:cxn modelId="{A17EEED7-54CA-4781-A1A4-ACD7A9C37044}" type="presOf" srcId="{122AC4EB-FC0C-471B-9FE0-61F33DC76F72}" destId="{E650BABC-6F3D-40C3-9B3C-A8409666984E}" srcOrd="0" destOrd="0" presId="urn:microsoft.com/office/officeart/2005/8/layout/cycle6"/>
    <dgm:cxn modelId="{8C0C80E9-4A35-43CA-8041-867A06ED16B2}" type="presOf" srcId="{DC2927E3-8377-4029-9E7B-DC465C96F828}" destId="{61E52445-B9EE-4DD5-80C1-80F4BD1CCD7F}" srcOrd="0" destOrd="0" presId="urn:microsoft.com/office/officeart/2005/8/layout/cycle6"/>
    <dgm:cxn modelId="{6A45D4E9-E41A-418C-A93E-55E41DC93733}" type="presOf" srcId="{98DC530C-4CFB-45BD-B792-87C75105B4EA}" destId="{89217CDD-9963-4A99-A78E-2C503460C13C}" srcOrd="0" destOrd="0" presId="urn:microsoft.com/office/officeart/2005/8/layout/cycle6"/>
    <dgm:cxn modelId="{72935CF9-B2B4-4931-B973-92684D195459}" srcId="{36509D67-0446-4E1E-8DAF-42A4D29ECE08}" destId="{DB666CAA-CF25-455A-B9C9-EF884D86C126}" srcOrd="5" destOrd="0" parTransId="{4AF9E342-DF5A-4E69-B3AB-17DA6B313212}" sibTransId="{F2874E4D-42E2-458C-97DE-2A3116A5A660}"/>
    <dgm:cxn modelId="{46DD87F9-71D1-4621-B8A6-0F4210E23A5A}" type="presOf" srcId="{1253136E-391F-4E5E-830F-13A6D8225FF6}" destId="{D4415007-5204-46B8-B4CE-8D70814FBD3F}" srcOrd="0" destOrd="0" presId="urn:microsoft.com/office/officeart/2005/8/layout/cycle6"/>
    <dgm:cxn modelId="{D7B2B179-8CF4-41F3-B4BF-00D52198F717}" type="presParOf" srcId="{753BEDD8-D36D-45F0-9F94-51C25B7C8F84}" destId="{E33767F9-1336-470E-9F52-B35A3D2A974A}" srcOrd="0" destOrd="0" presId="urn:microsoft.com/office/officeart/2005/8/layout/cycle6"/>
    <dgm:cxn modelId="{29D9EFEA-8E54-4DA5-965E-C7460F9B1993}" type="presParOf" srcId="{753BEDD8-D36D-45F0-9F94-51C25B7C8F84}" destId="{970E5EDA-7AB6-4B45-9A50-06BE3889C610}" srcOrd="1" destOrd="0" presId="urn:microsoft.com/office/officeart/2005/8/layout/cycle6"/>
    <dgm:cxn modelId="{B40205FA-DE73-4916-953B-409F0CE255CF}" type="presParOf" srcId="{753BEDD8-D36D-45F0-9F94-51C25B7C8F84}" destId="{61E52445-B9EE-4DD5-80C1-80F4BD1CCD7F}" srcOrd="2" destOrd="0" presId="urn:microsoft.com/office/officeart/2005/8/layout/cycle6"/>
    <dgm:cxn modelId="{530D5C73-6F0D-490E-9EFE-A5773466D7AF}" type="presParOf" srcId="{753BEDD8-D36D-45F0-9F94-51C25B7C8F84}" destId="{CFA1DC9D-5638-4260-BBEF-AA97822505F2}" srcOrd="3" destOrd="0" presId="urn:microsoft.com/office/officeart/2005/8/layout/cycle6"/>
    <dgm:cxn modelId="{5D01554D-7456-4FF8-A1D5-84FF7B43DD96}" type="presParOf" srcId="{753BEDD8-D36D-45F0-9F94-51C25B7C8F84}" destId="{1AB0D8D5-079E-4338-928A-9456517E46A2}" srcOrd="4" destOrd="0" presId="urn:microsoft.com/office/officeart/2005/8/layout/cycle6"/>
    <dgm:cxn modelId="{E0E5757B-ED76-423D-AFD2-37E2F2AFE2BB}" type="presParOf" srcId="{753BEDD8-D36D-45F0-9F94-51C25B7C8F84}" destId="{91F3C71E-4095-410B-80CF-BDCC1CA2368B}" srcOrd="5" destOrd="0" presId="urn:microsoft.com/office/officeart/2005/8/layout/cycle6"/>
    <dgm:cxn modelId="{6AD2399C-9D1C-4612-AF90-8170F45C3191}" type="presParOf" srcId="{753BEDD8-D36D-45F0-9F94-51C25B7C8F84}" destId="{89217CDD-9963-4A99-A78E-2C503460C13C}" srcOrd="6" destOrd="0" presId="urn:microsoft.com/office/officeart/2005/8/layout/cycle6"/>
    <dgm:cxn modelId="{9698C227-8341-4273-9BDC-99929D3E01D9}" type="presParOf" srcId="{753BEDD8-D36D-45F0-9F94-51C25B7C8F84}" destId="{5300B211-7D2A-409D-9C29-23DA47252838}" srcOrd="7" destOrd="0" presId="urn:microsoft.com/office/officeart/2005/8/layout/cycle6"/>
    <dgm:cxn modelId="{5EAFBD81-1E2E-4281-84BF-23BC48339F2D}" type="presParOf" srcId="{753BEDD8-D36D-45F0-9F94-51C25B7C8F84}" destId="{D4415007-5204-46B8-B4CE-8D70814FBD3F}" srcOrd="8" destOrd="0" presId="urn:microsoft.com/office/officeart/2005/8/layout/cycle6"/>
    <dgm:cxn modelId="{0FBC31D5-DDF5-4C85-8DAF-BF5CF7306643}" type="presParOf" srcId="{753BEDD8-D36D-45F0-9F94-51C25B7C8F84}" destId="{75A1222E-FDE7-4B6C-87D4-E64AD9C02A4F}" srcOrd="9" destOrd="0" presId="urn:microsoft.com/office/officeart/2005/8/layout/cycle6"/>
    <dgm:cxn modelId="{246BB7A8-E397-48AB-B38D-FFBD3181D82B}" type="presParOf" srcId="{753BEDD8-D36D-45F0-9F94-51C25B7C8F84}" destId="{CC5670E5-E1A4-41FB-9BE3-E250DF3A5AE6}" srcOrd="10" destOrd="0" presId="urn:microsoft.com/office/officeart/2005/8/layout/cycle6"/>
    <dgm:cxn modelId="{AF02EBFC-09F6-478D-9B1B-96FCF0955334}" type="presParOf" srcId="{753BEDD8-D36D-45F0-9F94-51C25B7C8F84}" destId="{EA5A755F-664B-44BD-B1EE-CD8EDC2FD329}" srcOrd="11" destOrd="0" presId="urn:microsoft.com/office/officeart/2005/8/layout/cycle6"/>
    <dgm:cxn modelId="{D1E287BE-7065-4A30-8EEE-322A4D3335E3}" type="presParOf" srcId="{753BEDD8-D36D-45F0-9F94-51C25B7C8F84}" destId="{9F58091F-A914-414F-8D46-0A6C640F3356}" srcOrd="12" destOrd="0" presId="urn:microsoft.com/office/officeart/2005/8/layout/cycle6"/>
    <dgm:cxn modelId="{BD1658F3-FF1E-4222-97FE-D6BEB5E1533E}" type="presParOf" srcId="{753BEDD8-D36D-45F0-9F94-51C25B7C8F84}" destId="{603EF96B-2E8C-4978-A7F4-8629CB2A3884}" srcOrd="13" destOrd="0" presId="urn:microsoft.com/office/officeart/2005/8/layout/cycle6"/>
    <dgm:cxn modelId="{99F41207-B350-4B72-BC70-42B825431406}" type="presParOf" srcId="{753BEDD8-D36D-45F0-9F94-51C25B7C8F84}" destId="{D8B93721-22F9-4045-B2CC-D8CE858C0813}" srcOrd="14" destOrd="0" presId="urn:microsoft.com/office/officeart/2005/8/layout/cycle6"/>
    <dgm:cxn modelId="{EFE23C32-8030-4F26-B51A-0E0A613ED48B}" type="presParOf" srcId="{753BEDD8-D36D-45F0-9F94-51C25B7C8F84}" destId="{F8E2E4DB-9EE3-4CA5-BA3B-1B808BFE9992}" srcOrd="15" destOrd="0" presId="urn:microsoft.com/office/officeart/2005/8/layout/cycle6"/>
    <dgm:cxn modelId="{4652E44F-BA7A-493A-8E02-706BFA7E3E55}" type="presParOf" srcId="{753BEDD8-D36D-45F0-9F94-51C25B7C8F84}" destId="{BBA1CA04-5935-48F6-9F9A-30BA53F49390}" srcOrd="16" destOrd="0" presId="urn:microsoft.com/office/officeart/2005/8/layout/cycle6"/>
    <dgm:cxn modelId="{DC1F1272-8AD9-41F2-9BE5-F606C1CE0A4E}" type="presParOf" srcId="{753BEDD8-D36D-45F0-9F94-51C25B7C8F84}" destId="{2A4D5377-7E1E-4641-A4DC-C30DBC410085}" srcOrd="17" destOrd="0" presId="urn:microsoft.com/office/officeart/2005/8/layout/cycle6"/>
    <dgm:cxn modelId="{ED42BE00-7B0D-4DC8-90BA-01C946E591DB}" type="presParOf" srcId="{753BEDD8-D36D-45F0-9F94-51C25B7C8F84}" destId="{DAE9A9F9-2D48-4E6C-A717-52781AC0D38F}" srcOrd="18" destOrd="0" presId="urn:microsoft.com/office/officeart/2005/8/layout/cycle6"/>
    <dgm:cxn modelId="{04B95116-0DA5-4ABC-9700-5247E7082E3F}" type="presParOf" srcId="{753BEDD8-D36D-45F0-9F94-51C25B7C8F84}" destId="{444CD6A9-9895-4F4C-92A7-176BEF5EDE06}" srcOrd="19" destOrd="0" presId="urn:microsoft.com/office/officeart/2005/8/layout/cycle6"/>
    <dgm:cxn modelId="{98EF1BD4-FC13-4AD9-8A66-3146FA21FA5A}" type="presParOf" srcId="{753BEDD8-D36D-45F0-9F94-51C25B7C8F84}" destId="{E650BABC-6F3D-40C3-9B3C-A8409666984E}" srcOrd="20" destOrd="0" presId="urn:microsoft.com/office/officeart/2005/8/layout/cycle6"/>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A6EE0C-71C8-4014-8FAE-7EBC8D4A2B86}" type="doc">
      <dgm:prSet loTypeId="urn:microsoft.com/office/officeart/2005/8/layout/process1" loCatId="process" qsTypeId="urn:microsoft.com/office/officeart/2005/8/quickstyle/simple1" qsCatId="simple" csTypeId="urn:microsoft.com/office/officeart/2005/8/colors/accent1_2" csCatId="accent1" phldr="1"/>
      <dgm:spPr/>
    </dgm:pt>
    <dgm:pt modelId="{D4833B62-BB99-4673-BB0E-24BBD2F2240A}">
      <dgm:prSet phldrT="[Text]"/>
      <dgm:spPr/>
      <dgm:t>
        <a:bodyPr/>
        <a:lstStyle/>
        <a:p>
          <a:r>
            <a:rPr lang="en-US" dirty="0"/>
            <a:t>Go to Display More Reports     </a:t>
          </a:r>
        </a:p>
      </dgm:t>
    </dgm:pt>
    <dgm:pt modelId="{34C83156-E744-472F-A82D-450AB87CBBE8}" type="parTrans" cxnId="{B52A8D06-8651-412C-927A-94B8BFA766AE}">
      <dgm:prSet/>
      <dgm:spPr/>
      <dgm:t>
        <a:bodyPr/>
        <a:lstStyle/>
        <a:p>
          <a:endParaRPr lang="en-US"/>
        </a:p>
      </dgm:t>
    </dgm:pt>
    <dgm:pt modelId="{1546E987-81C6-45D0-9A71-D7B08FDCE89A}" type="sibTrans" cxnId="{B52A8D06-8651-412C-927A-94B8BFA766AE}">
      <dgm:prSet/>
      <dgm:spPr/>
      <dgm:t>
        <a:bodyPr/>
        <a:lstStyle/>
        <a:p>
          <a:endParaRPr lang="en-US"/>
        </a:p>
      </dgm:t>
    </dgm:pt>
    <dgm:pt modelId="{BFC35824-748D-49D3-855D-26C586AFA5A4}">
      <dgm:prSet/>
      <dgm:spPr/>
      <dgm:t>
        <a:bodyPr/>
        <a:lstStyle/>
        <a:p>
          <a:r>
            <a:rPr lang="en-US" dirty="0"/>
            <a:t>Select </a:t>
          </a:r>
        </a:p>
        <a:p>
          <a:r>
            <a:rPr lang="en-US" dirty="0"/>
            <a:t>Alt + V</a:t>
          </a:r>
        </a:p>
      </dgm:t>
    </dgm:pt>
    <dgm:pt modelId="{D15CE671-1F11-406C-B06E-D62643656FD4}" type="parTrans" cxnId="{9EF60FBC-2B6B-493C-B8C2-473DD02E846C}">
      <dgm:prSet/>
      <dgm:spPr/>
      <dgm:t>
        <a:bodyPr/>
        <a:lstStyle/>
        <a:p>
          <a:endParaRPr lang="en-US"/>
        </a:p>
      </dgm:t>
    </dgm:pt>
    <dgm:pt modelId="{51A6A6E2-C182-4FC2-8F9F-B9F257C4047D}" type="sibTrans" cxnId="{9EF60FBC-2B6B-493C-B8C2-473DD02E846C}">
      <dgm:prSet/>
      <dgm:spPr/>
      <dgm:t>
        <a:bodyPr/>
        <a:lstStyle/>
        <a:p>
          <a:endParaRPr lang="en-US"/>
        </a:p>
      </dgm:t>
    </dgm:pt>
    <dgm:pt modelId="{9CF7E7C0-609F-42A8-998D-559969538E3B}">
      <dgm:prSet/>
      <dgm:spPr/>
      <dgm:t>
        <a:bodyPr/>
        <a:lstStyle/>
        <a:p>
          <a:r>
            <a:rPr lang="en-US" dirty="0"/>
            <a:t>Select Sampling Methods and Accept</a:t>
          </a:r>
        </a:p>
      </dgm:t>
    </dgm:pt>
    <dgm:pt modelId="{CA277D4F-4CF1-4D83-AF78-2C431A5F28B2}" type="parTrans" cxnId="{272664A3-B071-44A8-8518-4E405BFE926C}">
      <dgm:prSet/>
      <dgm:spPr/>
      <dgm:t>
        <a:bodyPr/>
        <a:lstStyle/>
        <a:p>
          <a:endParaRPr lang="en-US"/>
        </a:p>
      </dgm:t>
    </dgm:pt>
    <dgm:pt modelId="{3C44613B-BF1B-42E5-B6FB-04C16107417A}" type="sibTrans" cxnId="{272664A3-B071-44A8-8518-4E405BFE926C}">
      <dgm:prSet/>
      <dgm:spPr/>
      <dgm:t>
        <a:bodyPr/>
        <a:lstStyle/>
        <a:p>
          <a:endParaRPr lang="en-US"/>
        </a:p>
      </dgm:t>
    </dgm:pt>
    <dgm:pt modelId="{3C8D8B06-E5C7-4B3C-8709-64A623A76D17}">
      <dgm:prSet phldrT="[Text]"/>
      <dgm:spPr/>
      <dgm:t>
        <a:bodyPr/>
        <a:lstStyle/>
        <a:p>
          <a:r>
            <a:rPr lang="en-US" dirty="0"/>
            <a:t>Voucher Verification</a:t>
          </a:r>
        </a:p>
      </dgm:t>
    </dgm:pt>
    <dgm:pt modelId="{2D31361F-B776-4D54-BF0D-F7D51BFA177E}" type="parTrans" cxnId="{B687AEB2-6713-4912-8EA8-2D93E2C96F64}">
      <dgm:prSet/>
      <dgm:spPr/>
      <dgm:t>
        <a:bodyPr/>
        <a:lstStyle/>
        <a:p>
          <a:endParaRPr lang="en-US"/>
        </a:p>
      </dgm:t>
    </dgm:pt>
    <dgm:pt modelId="{CF8B64C8-0E51-4DC8-B37C-249712D6DE17}" type="sibTrans" cxnId="{B687AEB2-6713-4912-8EA8-2D93E2C96F64}">
      <dgm:prSet/>
      <dgm:spPr/>
      <dgm:t>
        <a:bodyPr/>
        <a:lstStyle/>
        <a:p>
          <a:endParaRPr lang="en-US"/>
        </a:p>
      </dgm:t>
    </dgm:pt>
    <dgm:pt modelId="{8C0DCADD-26E0-4002-BADA-39D9CD216E99}">
      <dgm:prSet/>
      <dgm:spPr/>
      <dgm:t>
        <a:bodyPr/>
        <a:lstStyle/>
        <a:p>
          <a:r>
            <a:rPr lang="en-US" dirty="0"/>
            <a:t>Select </a:t>
          </a:r>
        </a:p>
        <a:p>
          <a:r>
            <a:rPr lang="en-US" dirty="0"/>
            <a:t>Alt + V</a:t>
          </a:r>
        </a:p>
      </dgm:t>
    </dgm:pt>
    <dgm:pt modelId="{C46AFDE7-F581-44DC-B3B9-279EE8CCBAE3}" type="parTrans" cxnId="{7E1CA6B1-22A3-42AC-86DC-C57ED1B00A32}">
      <dgm:prSet/>
      <dgm:spPr/>
      <dgm:t>
        <a:bodyPr/>
        <a:lstStyle/>
        <a:p>
          <a:endParaRPr lang="en-US"/>
        </a:p>
      </dgm:t>
    </dgm:pt>
    <dgm:pt modelId="{1270728E-2108-46D3-95DA-9A07805E045D}" type="sibTrans" cxnId="{7E1CA6B1-22A3-42AC-86DC-C57ED1B00A32}">
      <dgm:prSet/>
      <dgm:spPr/>
      <dgm:t>
        <a:bodyPr/>
        <a:lstStyle/>
        <a:p>
          <a:endParaRPr lang="en-US"/>
        </a:p>
      </dgm:t>
    </dgm:pt>
    <dgm:pt modelId="{3B084DF1-7642-4D1E-809E-D41AC469833E}">
      <dgm:prSet/>
      <dgm:spPr/>
      <dgm:t>
        <a:bodyPr/>
        <a:lstStyle/>
        <a:p>
          <a:r>
            <a:rPr lang="en-US" dirty="0"/>
            <a:t>Select Sampling Methods and Accept</a:t>
          </a:r>
        </a:p>
      </dgm:t>
    </dgm:pt>
    <dgm:pt modelId="{AFF12C5E-40B1-4A92-9E2E-8C5BF4FE352B}" type="parTrans" cxnId="{CDFBC9FE-5AEA-43C3-AF23-E8E8535813D5}">
      <dgm:prSet/>
      <dgm:spPr/>
      <dgm:t>
        <a:bodyPr/>
        <a:lstStyle/>
        <a:p>
          <a:endParaRPr lang="en-US"/>
        </a:p>
      </dgm:t>
    </dgm:pt>
    <dgm:pt modelId="{F63229A0-3515-4575-9504-EFAA3EF8C28A}" type="sibTrans" cxnId="{CDFBC9FE-5AEA-43C3-AF23-E8E8535813D5}">
      <dgm:prSet/>
      <dgm:spPr/>
      <dgm:t>
        <a:bodyPr/>
        <a:lstStyle/>
        <a:p>
          <a:endParaRPr lang="en-US"/>
        </a:p>
      </dgm:t>
    </dgm:pt>
    <dgm:pt modelId="{1847B8F3-8360-4AB0-8442-642C36C5418C}">
      <dgm:prSet phldrT="[Text]"/>
      <dgm:spPr/>
      <dgm:t>
        <a:bodyPr/>
        <a:lstStyle/>
        <a:p>
          <a:r>
            <a:rPr lang="en-US" dirty="0"/>
            <a:t>Analysis &amp; Verification</a:t>
          </a:r>
        </a:p>
      </dgm:t>
    </dgm:pt>
    <dgm:pt modelId="{2D0605FE-D458-417E-AA72-0CF23A525F62}" type="parTrans" cxnId="{594174A1-8343-46B9-980A-02234B55DC75}">
      <dgm:prSet/>
      <dgm:spPr/>
      <dgm:t>
        <a:bodyPr/>
        <a:lstStyle/>
        <a:p>
          <a:endParaRPr lang="en-US"/>
        </a:p>
      </dgm:t>
    </dgm:pt>
    <dgm:pt modelId="{13E2FD98-F010-41BB-A844-5B33A419D8FA}" type="sibTrans" cxnId="{594174A1-8343-46B9-980A-02234B55DC75}">
      <dgm:prSet/>
      <dgm:spPr/>
      <dgm:t>
        <a:bodyPr/>
        <a:lstStyle/>
        <a:p>
          <a:endParaRPr lang="en-US"/>
        </a:p>
      </dgm:t>
    </dgm:pt>
    <dgm:pt modelId="{EDBD1F9A-D825-4B42-8592-A23BE81289BD}">
      <dgm:prSet phldrT="[Text]"/>
      <dgm:spPr/>
      <dgm:t>
        <a:bodyPr/>
        <a:lstStyle/>
        <a:p>
          <a:r>
            <a:rPr lang="en-US" dirty="0"/>
            <a:t>Verification of Vouchers</a:t>
          </a:r>
        </a:p>
      </dgm:t>
    </dgm:pt>
    <dgm:pt modelId="{07C786A3-E4F1-4AD0-A9FD-E17E0F27EC2F}" type="parTrans" cxnId="{5339AB93-53BB-41CB-8A40-D8FA9ED8816F}">
      <dgm:prSet/>
      <dgm:spPr/>
      <dgm:t>
        <a:bodyPr/>
        <a:lstStyle/>
        <a:p>
          <a:endParaRPr lang="en-US"/>
        </a:p>
      </dgm:t>
    </dgm:pt>
    <dgm:pt modelId="{67427B1C-8D8A-4FE9-A23D-4B3F05CC0413}" type="sibTrans" cxnId="{5339AB93-53BB-41CB-8A40-D8FA9ED8816F}">
      <dgm:prSet/>
      <dgm:spPr/>
      <dgm:t>
        <a:bodyPr/>
        <a:lstStyle/>
        <a:p>
          <a:endParaRPr lang="en-US"/>
        </a:p>
      </dgm:t>
    </dgm:pt>
    <dgm:pt modelId="{20638A8D-1BE8-481C-AA05-3EF9EC555BE4}" type="pres">
      <dgm:prSet presAssocID="{ACA6EE0C-71C8-4014-8FAE-7EBC8D4A2B86}" presName="Name0" presStyleCnt="0">
        <dgm:presLayoutVars>
          <dgm:dir/>
          <dgm:resizeHandles val="exact"/>
        </dgm:presLayoutVars>
      </dgm:prSet>
      <dgm:spPr/>
    </dgm:pt>
    <dgm:pt modelId="{0A7ED128-0EAF-4611-A6D1-0D5C881AEF57}" type="pres">
      <dgm:prSet presAssocID="{D4833B62-BB99-4673-BB0E-24BBD2F2240A}" presName="node" presStyleLbl="node1" presStyleIdx="0" presStyleCnt="8">
        <dgm:presLayoutVars>
          <dgm:bulletEnabled val="1"/>
        </dgm:presLayoutVars>
      </dgm:prSet>
      <dgm:spPr/>
    </dgm:pt>
    <dgm:pt modelId="{4E1D195B-085C-49F5-A685-E43A0730A391}" type="pres">
      <dgm:prSet presAssocID="{1546E987-81C6-45D0-9A71-D7B08FDCE89A}" presName="sibTrans" presStyleLbl="sibTrans2D1" presStyleIdx="0" presStyleCnt="7"/>
      <dgm:spPr/>
    </dgm:pt>
    <dgm:pt modelId="{B082880D-6C80-477C-B63F-6755F9F0C66B}" type="pres">
      <dgm:prSet presAssocID="{1546E987-81C6-45D0-9A71-D7B08FDCE89A}" presName="connectorText" presStyleLbl="sibTrans2D1" presStyleIdx="0" presStyleCnt="7"/>
      <dgm:spPr/>
    </dgm:pt>
    <dgm:pt modelId="{94B068BA-6E97-4E23-8182-0736F6FCD3F5}" type="pres">
      <dgm:prSet presAssocID="{1847B8F3-8360-4AB0-8442-642C36C5418C}" presName="node" presStyleLbl="node1" presStyleIdx="1" presStyleCnt="8">
        <dgm:presLayoutVars>
          <dgm:bulletEnabled val="1"/>
        </dgm:presLayoutVars>
      </dgm:prSet>
      <dgm:spPr/>
    </dgm:pt>
    <dgm:pt modelId="{6DD78D31-6265-4FD9-8E93-E918165C0C09}" type="pres">
      <dgm:prSet presAssocID="{13E2FD98-F010-41BB-A844-5B33A419D8FA}" presName="sibTrans" presStyleLbl="sibTrans2D1" presStyleIdx="1" presStyleCnt="7"/>
      <dgm:spPr/>
    </dgm:pt>
    <dgm:pt modelId="{DBB5D58D-BF51-49C5-BAE3-2E195C76F546}" type="pres">
      <dgm:prSet presAssocID="{13E2FD98-F010-41BB-A844-5B33A419D8FA}" presName="connectorText" presStyleLbl="sibTrans2D1" presStyleIdx="1" presStyleCnt="7"/>
      <dgm:spPr/>
    </dgm:pt>
    <dgm:pt modelId="{05098CBF-DA3C-4772-B3D9-9736B0FD8468}" type="pres">
      <dgm:prSet presAssocID="{3C8D8B06-E5C7-4B3C-8709-64A623A76D17}" presName="node" presStyleLbl="node1" presStyleIdx="2" presStyleCnt="8">
        <dgm:presLayoutVars>
          <dgm:bulletEnabled val="1"/>
        </dgm:presLayoutVars>
      </dgm:prSet>
      <dgm:spPr/>
    </dgm:pt>
    <dgm:pt modelId="{DAF64BF6-8798-4806-9AEC-DCB2B2657803}" type="pres">
      <dgm:prSet presAssocID="{CF8B64C8-0E51-4DC8-B37C-249712D6DE17}" presName="sibTrans" presStyleLbl="sibTrans2D1" presStyleIdx="2" presStyleCnt="7"/>
      <dgm:spPr/>
    </dgm:pt>
    <dgm:pt modelId="{56A31CC0-0958-40CE-8063-E502FEB39B40}" type="pres">
      <dgm:prSet presAssocID="{CF8B64C8-0E51-4DC8-B37C-249712D6DE17}" presName="connectorText" presStyleLbl="sibTrans2D1" presStyleIdx="2" presStyleCnt="7"/>
      <dgm:spPr/>
    </dgm:pt>
    <dgm:pt modelId="{8DA03514-5F0F-4786-8764-6E9171EB3811}" type="pres">
      <dgm:prSet presAssocID="{EDBD1F9A-D825-4B42-8592-A23BE81289BD}" presName="node" presStyleLbl="node1" presStyleIdx="3" presStyleCnt="8">
        <dgm:presLayoutVars>
          <dgm:bulletEnabled val="1"/>
        </dgm:presLayoutVars>
      </dgm:prSet>
      <dgm:spPr/>
    </dgm:pt>
    <dgm:pt modelId="{164DC220-CD02-49FC-85A5-45EDB3ACBCFE}" type="pres">
      <dgm:prSet presAssocID="{67427B1C-8D8A-4FE9-A23D-4B3F05CC0413}" presName="sibTrans" presStyleLbl="sibTrans2D1" presStyleIdx="3" presStyleCnt="7"/>
      <dgm:spPr/>
    </dgm:pt>
    <dgm:pt modelId="{7F9D7E65-7668-4954-A4C1-093577BF706A}" type="pres">
      <dgm:prSet presAssocID="{67427B1C-8D8A-4FE9-A23D-4B3F05CC0413}" presName="connectorText" presStyleLbl="sibTrans2D1" presStyleIdx="3" presStyleCnt="7"/>
      <dgm:spPr/>
    </dgm:pt>
    <dgm:pt modelId="{2C50AE91-6A94-4625-BCBC-C3694DA75448}" type="pres">
      <dgm:prSet presAssocID="{8C0DCADD-26E0-4002-BADA-39D9CD216E99}" presName="node" presStyleLbl="node1" presStyleIdx="4" presStyleCnt="8">
        <dgm:presLayoutVars>
          <dgm:bulletEnabled val="1"/>
        </dgm:presLayoutVars>
      </dgm:prSet>
      <dgm:spPr/>
    </dgm:pt>
    <dgm:pt modelId="{BABAF1EE-4D19-4C72-AA80-74C3B25A60B3}" type="pres">
      <dgm:prSet presAssocID="{1270728E-2108-46D3-95DA-9A07805E045D}" presName="sibTrans" presStyleLbl="sibTrans2D1" presStyleIdx="4" presStyleCnt="7"/>
      <dgm:spPr/>
    </dgm:pt>
    <dgm:pt modelId="{BD5877EA-F638-4B03-81E8-1CE92DAF49D4}" type="pres">
      <dgm:prSet presAssocID="{1270728E-2108-46D3-95DA-9A07805E045D}" presName="connectorText" presStyleLbl="sibTrans2D1" presStyleIdx="4" presStyleCnt="7"/>
      <dgm:spPr/>
    </dgm:pt>
    <dgm:pt modelId="{BF013F81-9503-4A91-B1F3-4945277B0809}" type="pres">
      <dgm:prSet presAssocID="{3B084DF1-7642-4D1E-809E-D41AC469833E}" presName="node" presStyleLbl="node1" presStyleIdx="5" presStyleCnt="8">
        <dgm:presLayoutVars>
          <dgm:bulletEnabled val="1"/>
        </dgm:presLayoutVars>
      </dgm:prSet>
      <dgm:spPr/>
    </dgm:pt>
    <dgm:pt modelId="{EE83A3D4-9906-4187-B4A6-F7E05D5D7345}" type="pres">
      <dgm:prSet presAssocID="{F63229A0-3515-4575-9504-EFAA3EF8C28A}" presName="sibTrans" presStyleLbl="sibTrans2D1" presStyleIdx="5" presStyleCnt="7"/>
      <dgm:spPr/>
    </dgm:pt>
    <dgm:pt modelId="{0457F93B-B7E7-4B72-AC43-60DFF15489E4}" type="pres">
      <dgm:prSet presAssocID="{F63229A0-3515-4575-9504-EFAA3EF8C28A}" presName="connectorText" presStyleLbl="sibTrans2D1" presStyleIdx="5" presStyleCnt="7"/>
      <dgm:spPr/>
    </dgm:pt>
    <dgm:pt modelId="{223ACA0D-12C3-40E5-8418-16EF43E42460}" type="pres">
      <dgm:prSet presAssocID="{BFC35824-748D-49D3-855D-26C586AFA5A4}" presName="node" presStyleLbl="node1" presStyleIdx="6" presStyleCnt="8">
        <dgm:presLayoutVars>
          <dgm:bulletEnabled val="1"/>
        </dgm:presLayoutVars>
      </dgm:prSet>
      <dgm:spPr/>
    </dgm:pt>
    <dgm:pt modelId="{6AA40EFE-1DFB-451A-9561-B6FF5B7C3BE1}" type="pres">
      <dgm:prSet presAssocID="{51A6A6E2-C182-4FC2-8F9F-B9F257C4047D}" presName="sibTrans" presStyleLbl="sibTrans2D1" presStyleIdx="6" presStyleCnt="7"/>
      <dgm:spPr/>
    </dgm:pt>
    <dgm:pt modelId="{9D6526E0-08D4-402B-8313-1C7D3E732C3C}" type="pres">
      <dgm:prSet presAssocID="{51A6A6E2-C182-4FC2-8F9F-B9F257C4047D}" presName="connectorText" presStyleLbl="sibTrans2D1" presStyleIdx="6" presStyleCnt="7"/>
      <dgm:spPr/>
    </dgm:pt>
    <dgm:pt modelId="{FD22FF5F-AB8E-4110-BCDB-6212FA4C3994}" type="pres">
      <dgm:prSet presAssocID="{9CF7E7C0-609F-42A8-998D-559969538E3B}" presName="node" presStyleLbl="node1" presStyleIdx="7" presStyleCnt="8">
        <dgm:presLayoutVars>
          <dgm:bulletEnabled val="1"/>
        </dgm:presLayoutVars>
      </dgm:prSet>
      <dgm:spPr/>
    </dgm:pt>
  </dgm:ptLst>
  <dgm:cxnLst>
    <dgm:cxn modelId="{B52A8D06-8651-412C-927A-94B8BFA766AE}" srcId="{ACA6EE0C-71C8-4014-8FAE-7EBC8D4A2B86}" destId="{D4833B62-BB99-4673-BB0E-24BBD2F2240A}" srcOrd="0" destOrd="0" parTransId="{34C83156-E744-472F-A82D-450AB87CBBE8}" sibTransId="{1546E987-81C6-45D0-9A71-D7B08FDCE89A}"/>
    <dgm:cxn modelId="{9861BD0A-E693-4BC9-BF13-A3B1EFB1D8EC}" type="presOf" srcId="{1270728E-2108-46D3-95DA-9A07805E045D}" destId="{BABAF1EE-4D19-4C72-AA80-74C3B25A60B3}" srcOrd="0" destOrd="0" presId="urn:microsoft.com/office/officeart/2005/8/layout/process1"/>
    <dgm:cxn modelId="{902CD20A-A088-4FC1-9FED-58A232B5F619}" type="presOf" srcId="{13E2FD98-F010-41BB-A844-5B33A419D8FA}" destId="{6DD78D31-6265-4FD9-8E93-E918165C0C09}" srcOrd="0" destOrd="0" presId="urn:microsoft.com/office/officeart/2005/8/layout/process1"/>
    <dgm:cxn modelId="{10FF830F-4D42-4771-AEAE-319A127F469E}" type="presOf" srcId="{1546E987-81C6-45D0-9A71-D7B08FDCE89A}" destId="{B082880D-6C80-477C-B63F-6755F9F0C66B}" srcOrd="1" destOrd="0" presId="urn:microsoft.com/office/officeart/2005/8/layout/process1"/>
    <dgm:cxn modelId="{E38D7311-A04C-49AA-BD18-281C6E041DC1}" type="presOf" srcId="{ACA6EE0C-71C8-4014-8FAE-7EBC8D4A2B86}" destId="{20638A8D-1BE8-481C-AA05-3EF9EC555BE4}" srcOrd="0" destOrd="0" presId="urn:microsoft.com/office/officeart/2005/8/layout/process1"/>
    <dgm:cxn modelId="{61BE4117-3FCA-4923-A9EC-092FEED9470A}" type="presOf" srcId="{51A6A6E2-C182-4FC2-8F9F-B9F257C4047D}" destId="{9D6526E0-08D4-402B-8313-1C7D3E732C3C}" srcOrd="1" destOrd="0" presId="urn:microsoft.com/office/officeart/2005/8/layout/process1"/>
    <dgm:cxn modelId="{70EA4D1C-BE9D-4D45-8D75-FBF0A3705830}" type="presOf" srcId="{8C0DCADD-26E0-4002-BADA-39D9CD216E99}" destId="{2C50AE91-6A94-4625-BCBC-C3694DA75448}" srcOrd="0" destOrd="0" presId="urn:microsoft.com/office/officeart/2005/8/layout/process1"/>
    <dgm:cxn modelId="{B04EBF2D-F0B3-4CC6-8BE1-7F068B17E724}" type="presOf" srcId="{3B084DF1-7642-4D1E-809E-D41AC469833E}" destId="{BF013F81-9503-4A91-B1F3-4945277B0809}" srcOrd="0" destOrd="0" presId="urn:microsoft.com/office/officeart/2005/8/layout/process1"/>
    <dgm:cxn modelId="{5A20492E-C2EA-4BF8-8093-FDA0DE96E5B6}" type="presOf" srcId="{CF8B64C8-0E51-4DC8-B37C-249712D6DE17}" destId="{DAF64BF6-8798-4806-9AEC-DCB2B2657803}" srcOrd="0" destOrd="0" presId="urn:microsoft.com/office/officeart/2005/8/layout/process1"/>
    <dgm:cxn modelId="{0BCF695E-6850-4D72-9DA6-7B1668A047FD}" type="presOf" srcId="{D4833B62-BB99-4673-BB0E-24BBD2F2240A}" destId="{0A7ED128-0EAF-4611-A6D1-0D5C881AEF57}" srcOrd="0" destOrd="0" presId="urn:microsoft.com/office/officeart/2005/8/layout/process1"/>
    <dgm:cxn modelId="{895E9560-27D8-4B79-A904-F0B2A33BA3E2}" type="presOf" srcId="{67427B1C-8D8A-4FE9-A23D-4B3F05CC0413}" destId="{164DC220-CD02-49FC-85A5-45EDB3ACBCFE}" srcOrd="0" destOrd="0" presId="urn:microsoft.com/office/officeart/2005/8/layout/process1"/>
    <dgm:cxn modelId="{B3C14D65-C84F-4DEA-9BED-8396DA720C40}" type="presOf" srcId="{13E2FD98-F010-41BB-A844-5B33A419D8FA}" destId="{DBB5D58D-BF51-49C5-BAE3-2E195C76F546}" srcOrd="1" destOrd="0" presId="urn:microsoft.com/office/officeart/2005/8/layout/process1"/>
    <dgm:cxn modelId="{0CA9B149-3FF4-44D5-9307-BE11A9C2D937}" type="presOf" srcId="{F63229A0-3515-4575-9504-EFAA3EF8C28A}" destId="{EE83A3D4-9906-4187-B4A6-F7E05D5D7345}" srcOrd="0" destOrd="0" presId="urn:microsoft.com/office/officeart/2005/8/layout/process1"/>
    <dgm:cxn modelId="{9E84704E-4995-4A6B-9A5D-5D1159C9BA5B}" type="presOf" srcId="{67427B1C-8D8A-4FE9-A23D-4B3F05CC0413}" destId="{7F9D7E65-7668-4954-A4C1-093577BF706A}" srcOrd="1" destOrd="0" presId="urn:microsoft.com/office/officeart/2005/8/layout/process1"/>
    <dgm:cxn modelId="{A3EEA14E-DACE-4739-90EA-54A9D5CC060E}" type="presOf" srcId="{EDBD1F9A-D825-4B42-8592-A23BE81289BD}" destId="{8DA03514-5F0F-4786-8764-6E9171EB3811}" srcOrd="0" destOrd="0" presId="urn:microsoft.com/office/officeart/2005/8/layout/process1"/>
    <dgm:cxn modelId="{12B67456-5E6F-4455-990B-2054F872AE0F}" type="presOf" srcId="{F63229A0-3515-4575-9504-EFAA3EF8C28A}" destId="{0457F93B-B7E7-4B72-AC43-60DFF15489E4}" srcOrd="1" destOrd="0" presId="urn:microsoft.com/office/officeart/2005/8/layout/process1"/>
    <dgm:cxn modelId="{4FDDEB57-094C-4592-9F79-FBCB7DDAB9B2}" type="presOf" srcId="{CF8B64C8-0E51-4DC8-B37C-249712D6DE17}" destId="{56A31CC0-0958-40CE-8063-E502FEB39B40}" srcOrd="1" destOrd="0" presId="urn:microsoft.com/office/officeart/2005/8/layout/process1"/>
    <dgm:cxn modelId="{917E2386-324C-47A6-8DE1-20E4FDD15190}" type="presOf" srcId="{1847B8F3-8360-4AB0-8442-642C36C5418C}" destId="{94B068BA-6E97-4E23-8182-0736F6FCD3F5}" srcOrd="0" destOrd="0" presId="urn:microsoft.com/office/officeart/2005/8/layout/process1"/>
    <dgm:cxn modelId="{4DC16286-E7D0-4796-A213-DB8403A5E239}" type="presOf" srcId="{51A6A6E2-C182-4FC2-8F9F-B9F257C4047D}" destId="{6AA40EFE-1DFB-451A-9561-B6FF5B7C3BE1}" srcOrd="0" destOrd="0" presId="urn:microsoft.com/office/officeart/2005/8/layout/process1"/>
    <dgm:cxn modelId="{4F895987-9F91-4C69-AE20-89A9584E9475}" type="presOf" srcId="{3C8D8B06-E5C7-4B3C-8709-64A623A76D17}" destId="{05098CBF-DA3C-4772-B3D9-9736B0FD8468}" srcOrd="0" destOrd="0" presId="urn:microsoft.com/office/officeart/2005/8/layout/process1"/>
    <dgm:cxn modelId="{5339AB93-53BB-41CB-8A40-D8FA9ED8816F}" srcId="{ACA6EE0C-71C8-4014-8FAE-7EBC8D4A2B86}" destId="{EDBD1F9A-D825-4B42-8592-A23BE81289BD}" srcOrd="3" destOrd="0" parTransId="{07C786A3-E4F1-4AD0-A9FD-E17E0F27EC2F}" sibTransId="{67427B1C-8D8A-4FE9-A23D-4B3F05CC0413}"/>
    <dgm:cxn modelId="{98FC1797-5D8B-4E5B-9F61-B4D334F4CB6B}" type="presOf" srcId="{9CF7E7C0-609F-42A8-998D-559969538E3B}" destId="{FD22FF5F-AB8E-4110-BCDB-6212FA4C3994}" srcOrd="0" destOrd="0" presId="urn:microsoft.com/office/officeart/2005/8/layout/process1"/>
    <dgm:cxn modelId="{594174A1-8343-46B9-980A-02234B55DC75}" srcId="{ACA6EE0C-71C8-4014-8FAE-7EBC8D4A2B86}" destId="{1847B8F3-8360-4AB0-8442-642C36C5418C}" srcOrd="1" destOrd="0" parTransId="{2D0605FE-D458-417E-AA72-0CF23A525F62}" sibTransId="{13E2FD98-F010-41BB-A844-5B33A419D8FA}"/>
    <dgm:cxn modelId="{272664A3-B071-44A8-8518-4E405BFE926C}" srcId="{ACA6EE0C-71C8-4014-8FAE-7EBC8D4A2B86}" destId="{9CF7E7C0-609F-42A8-998D-559969538E3B}" srcOrd="7" destOrd="0" parTransId="{CA277D4F-4CF1-4D83-AF78-2C431A5F28B2}" sibTransId="{3C44613B-BF1B-42E5-B6FB-04C16107417A}"/>
    <dgm:cxn modelId="{7E1CA6B1-22A3-42AC-86DC-C57ED1B00A32}" srcId="{ACA6EE0C-71C8-4014-8FAE-7EBC8D4A2B86}" destId="{8C0DCADD-26E0-4002-BADA-39D9CD216E99}" srcOrd="4" destOrd="0" parTransId="{C46AFDE7-F581-44DC-B3B9-279EE8CCBAE3}" sibTransId="{1270728E-2108-46D3-95DA-9A07805E045D}"/>
    <dgm:cxn modelId="{B687AEB2-6713-4912-8EA8-2D93E2C96F64}" srcId="{ACA6EE0C-71C8-4014-8FAE-7EBC8D4A2B86}" destId="{3C8D8B06-E5C7-4B3C-8709-64A623A76D17}" srcOrd="2" destOrd="0" parTransId="{2D31361F-B776-4D54-BF0D-F7D51BFA177E}" sibTransId="{CF8B64C8-0E51-4DC8-B37C-249712D6DE17}"/>
    <dgm:cxn modelId="{9A6A82B6-4708-4BD1-951C-19C25409F6F6}" type="presOf" srcId="{BFC35824-748D-49D3-855D-26C586AFA5A4}" destId="{223ACA0D-12C3-40E5-8418-16EF43E42460}" srcOrd="0" destOrd="0" presId="urn:microsoft.com/office/officeart/2005/8/layout/process1"/>
    <dgm:cxn modelId="{9EF60FBC-2B6B-493C-B8C2-473DD02E846C}" srcId="{ACA6EE0C-71C8-4014-8FAE-7EBC8D4A2B86}" destId="{BFC35824-748D-49D3-855D-26C586AFA5A4}" srcOrd="6" destOrd="0" parTransId="{D15CE671-1F11-406C-B06E-D62643656FD4}" sibTransId="{51A6A6E2-C182-4FC2-8F9F-B9F257C4047D}"/>
    <dgm:cxn modelId="{E98C41DA-11BF-4034-8083-7324CFB4186D}" type="presOf" srcId="{1270728E-2108-46D3-95DA-9A07805E045D}" destId="{BD5877EA-F638-4B03-81E8-1CE92DAF49D4}" srcOrd="1" destOrd="0" presId="urn:microsoft.com/office/officeart/2005/8/layout/process1"/>
    <dgm:cxn modelId="{7D6787F2-A263-41E0-84ED-B9838ED2B0C5}" type="presOf" srcId="{1546E987-81C6-45D0-9A71-D7B08FDCE89A}" destId="{4E1D195B-085C-49F5-A685-E43A0730A391}" srcOrd="0" destOrd="0" presId="urn:microsoft.com/office/officeart/2005/8/layout/process1"/>
    <dgm:cxn modelId="{CDFBC9FE-5AEA-43C3-AF23-E8E8535813D5}" srcId="{ACA6EE0C-71C8-4014-8FAE-7EBC8D4A2B86}" destId="{3B084DF1-7642-4D1E-809E-D41AC469833E}" srcOrd="5" destOrd="0" parTransId="{AFF12C5E-40B1-4A92-9E2E-8C5BF4FE352B}" sibTransId="{F63229A0-3515-4575-9504-EFAA3EF8C28A}"/>
    <dgm:cxn modelId="{82B9E5B0-5126-42CA-8224-7801FA43EBD5}" type="presParOf" srcId="{20638A8D-1BE8-481C-AA05-3EF9EC555BE4}" destId="{0A7ED128-0EAF-4611-A6D1-0D5C881AEF57}" srcOrd="0" destOrd="0" presId="urn:microsoft.com/office/officeart/2005/8/layout/process1"/>
    <dgm:cxn modelId="{93DAD6A5-0689-4D73-BAD1-5F3FF6FB9325}" type="presParOf" srcId="{20638A8D-1BE8-481C-AA05-3EF9EC555BE4}" destId="{4E1D195B-085C-49F5-A685-E43A0730A391}" srcOrd="1" destOrd="0" presId="urn:microsoft.com/office/officeart/2005/8/layout/process1"/>
    <dgm:cxn modelId="{07338481-AD11-45F7-9E6E-DA93CEFFA956}" type="presParOf" srcId="{4E1D195B-085C-49F5-A685-E43A0730A391}" destId="{B082880D-6C80-477C-B63F-6755F9F0C66B}" srcOrd="0" destOrd="0" presId="urn:microsoft.com/office/officeart/2005/8/layout/process1"/>
    <dgm:cxn modelId="{A03E3347-0F62-42AE-807C-16FB22A68B2A}" type="presParOf" srcId="{20638A8D-1BE8-481C-AA05-3EF9EC555BE4}" destId="{94B068BA-6E97-4E23-8182-0736F6FCD3F5}" srcOrd="2" destOrd="0" presId="urn:microsoft.com/office/officeart/2005/8/layout/process1"/>
    <dgm:cxn modelId="{5CDFA08C-1F57-40AC-80CC-B634681AAC39}" type="presParOf" srcId="{20638A8D-1BE8-481C-AA05-3EF9EC555BE4}" destId="{6DD78D31-6265-4FD9-8E93-E918165C0C09}" srcOrd="3" destOrd="0" presId="urn:microsoft.com/office/officeart/2005/8/layout/process1"/>
    <dgm:cxn modelId="{842A5EB5-DFC4-4107-8A19-C63D483F4AB6}" type="presParOf" srcId="{6DD78D31-6265-4FD9-8E93-E918165C0C09}" destId="{DBB5D58D-BF51-49C5-BAE3-2E195C76F546}" srcOrd="0" destOrd="0" presId="urn:microsoft.com/office/officeart/2005/8/layout/process1"/>
    <dgm:cxn modelId="{F7B952D1-FD87-47B9-ACCD-5CCE33FEF765}" type="presParOf" srcId="{20638A8D-1BE8-481C-AA05-3EF9EC555BE4}" destId="{05098CBF-DA3C-4772-B3D9-9736B0FD8468}" srcOrd="4" destOrd="0" presId="urn:microsoft.com/office/officeart/2005/8/layout/process1"/>
    <dgm:cxn modelId="{84D64D48-799A-48AB-99AB-FA800D77D8FA}" type="presParOf" srcId="{20638A8D-1BE8-481C-AA05-3EF9EC555BE4}" destId="{DAF64BF6-8798-4806-9AEC-DCB2B2657803}" srcOrd="5" destOrd="0" presId="urn:microsoft.com/office/officeart/2005/8/layout/process1"/>
    <dgm:cxn modelId="{4CF01B31-E6B1-417C-82C2-661D226ECB96}" type="presParOf" srcId="{DAF64BF6-8798-4806-9AEC-DCB2B2657803}" destId="{56A31CC0-0958-40CE-8063-E502FEB39B40}" srcOrd="0" destOrd="0" presId="urn:microsoft.com/office/officeart/2005/8/layout/process1"/>
    <dgm:cxn modelId="{C3DC061B-98F0-4489-B1C7-AA819C6274B8}" type="presParOf" srcId="{20638A8D-1BE8-481C-AA05-3EF9EC555BE4}" destId="{8DA03514-5F0F-4786-8764-6E9171EB3811}" srcOrd="6" destOrd="0" presId="urn:microsoft.com/office/officeart/2005/8/layout/process1"/>
    <dgm:cxn modelId="{BBF1908C-DD7A-4FD5-93E3-EC42C96D2EF5}" type="presParOf" srcId="{20638A8D-1BE8-481C-AA05-3EF9EC555BE4}" destId="{164DC220-CD02-49FC-85A5-45EDB3ACBCFE}" srcOrd="7" destOrd="0" presId="urn:microsoft.com/office/officeart/2005/8/layout/process1"/>
    <dgm:cxn modelId="{D0EB4210-5EB3-450C-AF03-0A4C61EA789F}" type="presParOf" srcId="{164DC220-CD02-49FC-85A5-45EDB3ACBCFE}" destId="{7F9D7E65-7668-4954-A4C1-093577BF706A}" srcOrd="0" destOrd="0" presId="urn:microsoft.com/office/officeart/2005/8/layout/process1"/>
    <dgm:cxn modelId="{4B545C64-7C47-4035-B4FB-951B153A4B4E}" type="presParOf" srcId="{20638A8D-1BE8-481C-AA05-3EF9EC555BE4}" destId="{2C50AE91-6A94-4625-BCBC-C3694DA75448}" srcOrd="8" destOrd="0" presId="urn:microsoft.com/office/officeart/2005/8/layout/process1"/>
    <dgm:cxn modelId="{86B4962E-5432-44A1-B054-EC268AF05234}" type="presParOf" srcId="{20638A8D-1BE8-481C-AA05-3EF9EC555BE4}" destId="{BABAF1EE-4D19-4C72-AA80-74C3B25A60B3}" srcOrd="9" destOrd="0" presId="urn:microsoft.com/office/officeart/2005/8/layout/process1"/>
    <dgm:cxn modelId="{9D2DE225-FD5C-4DC5-A440-850D1424ABA2}" type="presParOf" srcId="{BABAF1EE-4D19-4C72-AA80-74C3B25A60B3}" destId="{BD5877EA-F638-4B03-81E8-1CE92DAF49D4}" srcOrd="0" destOrd="0" presId="urn:microsoft.com/office/officeart/2005/8/layout/process1"/>
    <dgm:cxn modelId="{88FE6DB6-3C25-483C-96BB-28C06997046C}" type="presParOf" srcId="{20638A8D-1BE8-481C-AA05-3EF9EC555BE4}" destId="{BF013F81-9503-4A91-B1F3-4945277B0809}" srcOrd="10" destOrd="0" presId="urn:microsoft.com/office/officeart/2005/8/layout/process1"/>
    <dgm:cxn modelId="{AB84E5C3-23B6-4B95-A2FE-453B31CAC7E8}" type="presParOf" srcId="{20638A8D-1BE8-481C-AA05-3EF9EC555BE4}" destId="{EE83A3D4-9906-4187-B4A6-F7E05D5D7345}" srcOrd="11" destOrd="0" presId="urn:microsoft.com/office/officeart/2005/8/layout/process1"/>
    <dgm:cxn modelId="{7E7C8693-1E2E-4178-B4E4-61DC086AD29D}" type="presParOf" srcId="{EE83A3D4-9906-4187-B4A6-F7E05D5D7345}" destId="{0457F93B-B7E7-4B72-AC43-60DFF15489E4}" srcOrd="0" destOrd="0" presId="urn:microsoft.com/office/officeart/2005/8/layout/process1"/>
    <dgm:cxn modelId="{54B41B26-3864-467E-9E29-BE31671A43F7}" type="presParOf" srcId="{20638A8D-1BE8-481C-AA05-3EF9EC555BE4}" destId="{223ACA0D-12C3-40E5-8418-16EF43E42460}" srcOrd="12" destOrd="0" presId="urn:microsoft.com/office/officeart/2005/8/layout/process1"/>
    <dgm:cxn modelId="{C18216A2-3B1D-4AB6-9A8F-0CB4F63B6347}" type="presParOf" srcId="{20638A8D-1BE8-481C-AA05-3EF9EC555BE4}" destId="{6AA40EFE-1DFB-451A-9561-B6FF5B7C3BE1}" srcOrd="13" destOrd="0" presId="urn:microsoft.com/office/officeart/2005/8/layout/process1"/>
    <dgm:cxn modelId="{F755228A-B5D0-480B-A13E-285DB041F0A4}" type="presParOf" srcId="{6AA40EFE-1DFB-451A-9561-B6FF5B7C3BE1}" destId="{9D6526E0-08D4-402B-8313-1C7D3E732C3C}" srcOrd="0" destOrd="0" presId="urn:microsoft.com/office/officeart/2005/8/layout/process1"/>
    <dgm:cxn modelId="{AC15F16E-ADED-4C69-807C-57402D3E5520}" type="presParOf" srcId="{20638A8D-1BE8-481C-AA05-3EF9EC555BE4}" destId="{FD22FF5F-AB8E-4110-BCDB-6212FA4C3994}" srcOrd="1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93B273-6F85-4595-9116-0A1B46E7720A}" type="doc">
      <dgm:prSet loTypeId="urn:microsoft.com/office/officeart/2005/8/layout/process1" loCatId="process" qsTypeId="urn:microsoft.com/office/officeart/2005/8/quickstyle/simple1" qsCatId="simple" csTypeId="urn:microsoft.com/office/officeart/2005/8/colors/accent1_2" csCatId="accent1" phldr="1"/>
      <dgm:spPr/>
    </dgm:pt>
    <dgm:pt modelId="{9052CD9E-6713-4F71-B093-6C3243C98763}">
      <dgm:prSet phldrT="[Text]"/>
      <dgm:spPr/>
      <dgm:t>
        <a:bodyPr/>
        <a:lstStyle/>
        <a:p>
          <a:r>
            <a:rPr lang="en-US" dirty="0"/>
            <a:t>Go to Display More Reports</a:t>
          </a:r>
        </a:p>
      </dgm:t>
    </dgm:pt>
    <dgm:pt modelId="{9DA7A5C7-B6D2-466C-BDCC-05C7917F6E62}" type="parTrans" cxnId="{F139364F-C8D6-435F-819D-B9FADC4A9AD4}">
      <dgm:prSet/>
      <dgm:spPr/>
      <dgm:t>
        <a:bodyPr/>
        <a:lstStyle/>
        <a:p>
          <a:endParaRPr lang="en-US"/>
        </a:p>
      </dgm:t>
    </dgm:pt>
    <dgm:pt modelId="{A072DB9A-C3B6-4841-AEDC-C183B81AB415}" type="sibTrans" cxnId="{F139364F-C8D6-435F-819D-B9FADC4A9AD4}">
      <dgm:prSet/>
      <dgm:spPr/>
      <dgm:t>
        <a:bodyPr/>
        <a:lstStyle/>
        <a:p>
          <a:endParaRPr lang="en-US"/>
        </a:p>
      </dgm:t>
    </dgm:pt>
    <dgm:pt modelId="{4FE6E39B-EEBF-44B0-8572-DED9B8C061A0}">
      <dgm:prSet phldrT="[Text]"/>
      <dgm:spPr/>
      <dgm:t>
        <a:bodyPr/>
        <a:lstStyle/>
        <a:p>
          <a:r>
            <a:rPr lang="en-US" dirty="0"/>
            <a:t>Analysis &amp; Verification</a:t>
          </a:r>
        </a:p>
      </dgm:t>
    </dgm:pt>
    <dgm:pt modelId="{80E374CB-0C28-496C-A85F-A18F34836D83}" type="parTrans" cxnId="{3BA682CC-5552-41E9-A7B1-76590129DE92}">
      <dgm:prSet/>
      <dgm:spPr/>
      <dgm:t>
        <a:bodyPr/>
        <a:lstStyle/>
        <a:p>
          <a:endParaRPr lang="en-US"/>
        </a:p>
      </dgm:t>
    </dgm:pt>
    <dgm:pt modelId="{5188B4CC-DADF-4492-911B-2137F94523E0}" type="sibTrans" cxnId="{3BA682CC-5552-41E9-A7B1-76590129DE92}">
      <dgm:prSet/>
      <dgm:spPr/>
      <dgm:t>
        <a:bodyPr/>
        <a:lstStyle/>
        <a:p>
          <a:endParaRPr lang="en-US"/>
        </a:p>
      </dgm:t>
    </dgm:pt>
    <dgm:pt modelId="{09C5351F-A007-41A4-B4F4-60F8C4F62EA5}">
      <dgm:prSet phldrT="[Text]"/>
      <dgm:spPr/>
      <dgm:t>
        <a:bodyPr/>
        <a:lstStyle/>
        <a:p>
          <a:r>
            <a:rPr lang="en-US" dirty="0"/>
            <a:t>Data Analysis</a:t>
          </a:r>
        </a:p>
      </dgm:t>
    </dgm:pt>
    <dgm:pt modelId="{1A87D5C9-6D94-47BB-8C68-E06656399E59}" type="parTrans" cxnId="{FD37E5E0-C9AD-418A-8AAB-6BD82A8DC312}">
      <dgm:prSet/>
      <dgm:spPr/>
      <dgm:t>
        <a:bodyPr/>
        <a:lstStyle/>
        <a:p>
          <a:endParaRPr lang="en-US"/>
        </a:p>
      </dgm:t>
    </dgm:pt>
    <dgm:pt modelId="{6F1C924B-981F-4550-BC76-71EADD0A9E11}" type="sibTrans" cxnId="{FD37E5E0-C9AD-418A-8AAB-6BD82A8DC312}">
      <dgm:prSet/>
      <dgm:spPr/>
      <dgm:t>
        <a:bodyPr/>
        <a:lstStyle/>
        <a:p>
          <a:endParaRPr lang="en-US"/>
        </a:p>
      </dgm:t>
    </dgm:pt>
    <dgm:pt modelId="{641195AC-ADFD-44E0-82DC-235996D46F89}" type="pres">
      <dgm:prSet presAssocID="{0693B273-6F85-4595-9116-0A1B46E7720A}" presName="Name0" presStyleCnt="0">
        <dgm:presLayoutVars>
          <dgm:dir/>
          <dgm:resizeHandles val="exact"/>
        </dgm:presLayoutVars>
      </dgm:prSet>
      <dgm:spPr/>
    </dgm:pt>
    <dgm:pt modelId="{1C8DB832-E5DA-44B3-9238-148C0E7A3D48}" type="pres">
      <dgm:prSet presAssocID="{9052CD9E-6713-4F71-B093-6C3243C98763}" presName="node" presStyleLbl="node1" presStyleIdx="0" presStyleCnt="3">
        <dgm:presLayoutVars>
          <dgm:bulletEnabled val="1"/>
        </dgm:presLayoutVars>
      </dgm:prSet>
      <dgm:spPr/>
    </dgm:pt>
    <dgm:pt modelId="{A87E8092-5ACB-41D7-A7EF-97C3BB01C0D7}" type="pres">
      <dgm:prSet presAssocID="{A072DB9A-C3B6-4841-AEDC-C183B81AB415}" presName="sibTrans" presStyleLbl="sibTrans2D1" presStyleIdx="0" presStyleCnt="2"/>
      <dgm:spPr/>
    </dgm:pt>
    <dgm:pt modelId="{28AEA8B9-8886-489A-9D74-113DFC4898CA}" type="pres">
      <dgm:prSet presAssocID="{A072DB9A-C3B6-4841-AEDC-C183B81AB415}" presName="connectorText" presStyleLbl="sibTrans2D1" presStyleIdx="0" presStyleCnt="2"/>
      <dgm:spPr/>
    </dgm:pt>
    <dgm:pt modelId="{1B942370-AF11-4CFA-8C7C-A008440DF7B5}" type="pres">
      <dgm:prSet presAssocID="{4FE6E39B-EEBF-44B0-8572-DED9B8C061A0}" presName="node" presStyleLbl="node1" presStyleIdx="1" presStyleCnt="3">
        <dgm:presLayoutVars>
          <dgm:bulletEnabled val="1"/>
        </dgm:presLayoutVars>
      </dgm:prSet>
      <dgm:spPr/>
    </dgm:pt>
    <dgm:pt modelId="{1DFFFBBA-2B28-4BD7-9A62-9C120163C885}" type="pres">
      <dgm:prSet presAssocID="{5188B4CC-DADF-4492-911B-2137F94523E0}" presName="sibTrans" presStyleLbl="sibTrans2D1" presStyleIdx="1" presStyleCnt="2"/>
      <dgm:spPr/>
    </dgm:pt>
    <dgm:pt modelId="{5C349444-187C-4A89-8CEC-7A5756F64263}" type="pres">
      <dgm:prSet presAssocID="{5188B4CC-DADF-4492-911B-2137F94523E0}" presName="connectorText" presStyleLbl="sibTrans2D1" presStyleIdx="1" presStyleCnt="2"/>
      <dgm:spPr/>
    </dgm:pt>
    <dgm:pt modelId="{DF214251-C215-4420-8716-A9AB077C36B7}" type="pres">
      <dgm:prSet presAssocID="{09C5351F-A007-41A4-B4F4-60F8C4F62EA5}" presName="node" presStyleLbl="node1" presStyleIdx="2" presStyleCnt="3">
        <dgm:presLayoutVars>
          <dgm:bulletEnabled val="1"/>
        </dgm:presLayoutVars>
      </dgm:prSet>
      <dgm:spPr/>
    </dgm:pt>
  </dgm:ptLst>
  <dgm:cxnLst>
    <dgm:cxn modelId="{F139364F-C8D6-435F-819D-B9FADC4A9AD4}" srcId="{0693B273-6F85-4595-9116-0A1B46E7720A}" destId="{9052CD9E-6713-4F71-B093-6C3243C98763}" srcOrd="0" destOrd="0" parTransId="{9DA7A5C7-B6D2-466C-BDCC-05C7917F6E62}" sibTransId="{A072DB9A-C3B6-4841-AEDC-C183B81AB415}"/>
    <dgm:cxn modelId="{C4ED3F57-299B-46D8-AA45-ADFEE2A821F3}" type="presOf" srcId="{5188B4CC-DADF-4492-911B-2137F94523E0}" destId="{1DFFFBBA-2B28-4BD7-9A62-9C120163C885}" srcOrd="0" destOrd="0" presId="urn:microsoft.com/office/officeart/2005/8/layout/process1"/>
    <dgm:cxn modelId="{0F87687B-9841-46CA-92E4-CCBFC02C39E2}" type="presOf" srcId="{09C5351F-A007-41A4-B4F4-60F8C4F62EA5}" destId="{DF214251-C215-4420-8716-A9AB077C36B7}" srcOrd="0" destOrd="0" presId="urn:microsoft.com/office/officeart/2005/8/layout/process1"/>
    <dgm:cxn modelId="{DBE1A89D-B5D3-4A52-99D1-3EF4FC537D39}" type="presOf" srcId="{4FE6E39B-EEBF-44B0-8572-DED9B8C061A0}" destId="{1B942370-AF11-4CFA-8C7C-A008440DF7B5}" srcOrd="0" destOrd="0" presId="urn:microsoft.com/office/officeart/2005/8/layout/process1"/>
    <dgm:cxn modelId="{666BCFA5-9881-4D86-B3E7-F259C18E24A7}" type="presOf" srcId="{5188B4CC-DADF-4492-911B-2137F94523E0}" destId="{5C349444-187C-4A89-8CEC-7A5756F64263}" srcOrd="1" destOrd="0" presId="urn:microsoft.com/office/officeart/2005/8/layout/process1"/>
    <dgm:cxn modelId="{29FC1AB1-8D9B-4B56-9A1F-CDCE25B87364}" type="presOf" srcId="{9052CD9E-6713-4F71-B093-6C3243C98763}" destId="{1C8DB832-E5DA-44B3-9238-148C0E7A3D48}" srcOrd="0" destOrd="0" presId="urn:microsoft.com/office/officeart/2005/8/layout/process1"/>
    <dgm:cxn modelId="{3BA682CC-5552-41E9-A7B1-76590129DE92}" srcId="{0693B273-6F85-4595-9116-0A1B46E7720A}" destId="{4FE6E39B-EEBF-44B0-8572-DED9B8C061A0}" srcOrd="1" destOrd="0" parTransId="{80E374CB-0C28-496C-A85F-A18F34836D83}" sibTransId="{5188B4CC-DADF-4492-911B-2137F94523E0}"/>
    <dgm:cxn modelId="{2DCA04D3-893A-4080-81A1-7019A7AAA606}" type="presOf" srcId="{0693B273-6F85-4595-9116-0A1B46E7720A}" destId="{641195AC-ADFD-44E0-82DC-235996D46F89}" srcOrd="0" destOrd="0" presId="urn:microsoft.com/office/officeart/2005/8/layout/process1"/>
    <dgm:cxn modelId="{FD37E5E0-C9AD-418A-8AAB-6BD82A8DC312}" srcId="{0693B273-6F85-4595-9116-0A1B46E7720A}" destId="{09C5351F-A007-41A4-B4F4-60F8C4F62EA5}" srcOrd="2" destOrd="0" parTransId="{1A87D5C9-6D94-47BB-8C68-E06656399E59}" sibTransId="{6F1C924B-981F-4550-BC76-71EADD0A9E11}"/>
    <dgm:cxn modelId="{11FD14E6-98AF-43C7-B7F1-C3D40551F91C}" type="presOf" srcId="{A072DB9A-C3B6-4841-AEDC-C183B81AB415}" destId="{A87E8092-5ACB-41D7-A7EF-97C3BB01C0D7}" srcOrd="0" destOrd="0" presId="urn:microsoft.com/office/officeart/2005/8/layout/process1"/>
    <dgm:cxn modelId="{449568EC-4DF5-47C6-94F5-A6C322B262AA}" type="presOf" srcId="{A072DB9A-C3B6-4841-AEDC-C183B81AB415}" destId="{28AEA8B9-8886-489A-9D74-113DFC4898CA}" srcOrd="1" destOrd="0" presId="urn:microsoft.com/office/officeart/2005/8/layout/process1"/>
    <dgm:cxn modelId="{2B90F614-BDC5-4962-A1DF-083686C990DA}" type="presParOf" srcId="{641195AC-ADFD-44E0-82DC-235996D46F89}" destId="{1C8DB832-E5DA-44B3-9238-148C0E7A3D48}" srcOrd="0" destOrd="0" presId="urn:microsoft.com/office/officeart/2005/8/layout/process1"/>
    <dgm:cxn modelId="{2F32F243-F2A2-414E-9E96-0344AB72957B}" type="presParOf" srcId="{641195AC-ADFD-44E0-82DC-235996D46F89}" destId="{A87E8092-5ACB-41D7-A7EF-97C3BB01C0D7}" srcOrd="1" destOrd="0" presId="urn:microsoft.com/office/officeart/2005/8/layout/process1"/>
    <dgm:cxn modelId="{630DE866-6A44-4C7B-A967-E4477C00C393}" type="presParOf" srcId="{A87E8092-5ACB-41D7-A7EF-97C3BB01C0D7}" destId="{28AEA8B9-8886-489A-9D74-113DFC4898CA}" srcOrd="0" destOrd="0" presId="urn:microsoft.com/office/officeart/2005/8/layout/process1"/>
    <dgm:cxn modelId="{D3F2ACA3-C396-42D6-B87D-0CCBAD1AF977}" type="presParOf" srcId="{641195AC-ADFD-44E0-82DC-235996D46F89}" destId="{1B942370-AF11-4CFA-8C7C-A008440DF7B5}" srcOrd="2" destOrd="0" presId="urn:microsoft.com/office/officeart/2005/8/layout/process1"/>
    <dgm:cxn modelId="{A9B5D878-BEA2-471E-A992-EA07469B40AA}" type="presParOf" srcId="{641195AC-ADFD-44E0-82DC-235996D46F89}" destId="{1DFFFBBA-2B28-4BD7-9A62-9C120163C885}" srcOrd="3" destOrd="0" presId="urn:microsoft.com/office/officeart/2005/8/layout/process1"/>
    <dgm:cxn modelId="{B5705653-CB19-444A-B00E-21B46724D50A}" type="presParOf" srcId="{1DFFFBBA-2B28-4BD7-9A62-9C120163C885}" destId="{5C349444-187C-4A89-8CEC-7A5756F64263}" srcOrd="0" destOrd="0" presId="urn:microsoft.com/office/officeart/2005/8/layout/process1"/>
    <dgm:cxn modelId="{5760F4D8-E7A2-4747-94CC-AB5D7CA7ED9F}" type="presParOf" srcId="{641195AC-ADFD-44E0-82DC-235996D46F89}" destId="{DF214251-C215-4420-8716-A9AB077C36B7}" srcOrd="4"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7A9BDF-3ABC-4D25-999E-153B255D39ED}" type="doc">
      <dgm:prSet loTypeId="urn:microsoft.com/office/officeart/2005/8/layout/process1" loCatId="process" qsTypeId="urn:microsoft.com/office/officeart/2005/8/quickstyle/simple1" qsCatId="simple" csTypeId="urn:microsoft.com/office/officeart/2005/8/colors/accent1_2" csCatId="accent1" phldr="1"/>
      <dgm:spPr/>
    </dgm:pt>
    <dgm:pt modelId="{F3DFABFD-E0F3-4DC9-BAB2-94FB25E04FDD}">
      <dgm:prSet phldrT="[Text]"/>
      <dgm:spPr/>
      <dgm:t>
        <a:bodyPr/>
        <a:lstStyle/>
        <a:p>
          <a:r>
            <a:rPr lang="en-US" dirty="0"/>
            <a:t>Go to Profit &amp; Loss A/c</a:t>
          </a:r>
        </a:p>
      </dgm:t>
    </dgm:pt>
    <dgm:pt modelId="{DCCE8533-3F9A-4995-ADB8-EEFD1428C6EE}" type="parTrans" cxnId="{D9B91B79-AEE0-4F01-B3D3-73678B6B17DF}">
      <dgm:prSet/>
      <dgm:spPr/>
      <dgm:t>
        <a:bodyPr/>
        <a:lstStyle/>
        <a:p>
          <a:endParaRPr lang="en-US"/>
        </a:p>
      </dgm:t>
    </dgm:pt>
    <dgm:pt modelId="{48142D4E-0F04-4BB7-A481-1F33FC25034C}" type="sibTrans" cxnId="{D9B91B79-AEE0-4F01-B3D3-73678B6B17DF}">
      <dgm:prSet/>
      <dgm:spPr/>
      <dgm:t>
        <a:bodyPr/>
        <a:lstStyle/>
        <a:p>
          <a:endParaRPr lang="en-US"/>
        </a:p>
      </dgm:t>
    </dgm:pt>
    <dgm:pt modelId="{0DC8BF25-3D27-476E-8D67-3C8985E2B7B7}">
      <dgm:prSet/>
      <dgm:spPr/>
      <dgm:t>
        <a:bodyPr/>
        <a:lstStyle/>
        <a:p>
          <a:r>
            <a:rPr lang="en-US" dirty="0"/>
            <a:t>Click F12 to select Show Percentages</a:t>
          </a:r>
        </a:p>
      </dgm:t>
    </dgm:pt>
    <dgm:pt modelId="{206E9998-15A3-4800-BB94-D015BD695F16}" type="parTrans" cxnId="{4D20EB19-542A-49EA-9E32-EC7FCB0085C2}">
      <dgm:prSet/>
      <dgm:spPr/>
      <dgm:t>
        <a:bodyPr/>
        <a:lstStyle/>
        <a:p>
          <a:endParaRPr lang="en-US"/>
        </a:p>
      </dgm:t>
    </dgm:pt>
    <dgm:pt modelId="{EF470AFF-B150-4CD4-A0F5-C71E8D528B28}" type="sibTrans" cxnId="{4D20EB19-542A-49EA-9E32-EC7FCB0085C2}">
      <dgm:prSet/>
      <dgm:spPr/>
      <dgm:t>
        <a:bodyPr/>
        <a:lstStyle/>
        <a:p>
          <a:endParaRPr lang="en-US"/>
        </a:p>
      </dgm:t>
    </dgm:pt>
    <dgm:pt modelId="{E1CE95B8-69E8-42C2-9B07-92BC083BDF68}">
      <dgm:prSet phldrT="[Text]"/>
      <dgm:spPr/>
      <dgm:t>
        <a:bodyPr/>
        <a:lstStyle/>
        <a:p>
          <a:r>
            <a:rPr lang="en-US" dirty="0"/>
            <a:t>Press Alt + N</a:t>
          </a:r>
        </a:p>
      </dgm:t>
    </dgm:pt>
    <dgm:pt modelId="{E1D9C607-3B15-456B-9A2D-ECB9F96CB896}" type="parTrans" cxnId="{CC0DB149-F1CB-4BB0-9074-0917F44FE20E}">
      <dgm:prSet/>
      <dgm:spPr/>
      <dgm:t>
        <a:bodyPr/>
        <a:lstStyle/>
        <a:p>
          <a:endParaRPr lang="en-US"/>
        </a:p>
      </dgm:t>
    </dgm:pt>
    <dgm:pt modelId="{17F7736C-5BF9-40A7-AB9B-2BEEFC0F43A9}" type="sibTrans" cxnId="{CC0DB149-F1CB-4BB0-9074-0917F44FE20E}">
      <dgm:prSet/>
      <dgm:spPr/>
      <dgm:t>
        <a:bodyPr/>
        <a:lstStyle/>
        <a:p>
          <a:endParaRPr lang="en-US"/>
        </a:p>
      </dgm:t>
    </dgm:pt>
    <dgm:pt modelId="{3E71EA38-0155-4F76-A293-5B30BB323FE1}" type="pres">
      <dgm:prSet presAssocID="{897A9BDF-3ABC-4D25-999E-153B255D39ED}" presName="Name0" presStyleCnt="0">
        <dgm:presLayoutVars>
          <dgm:dir/>
          <dgm:resizeHandles val="exact"/>
        </dgm:presLayoutVars>
      </dgm:prSet>
      <dgm:spPr/>
    </dgm:pt>
    <dgm:pt modelId="{2D572AB9-B706-467A-8BDE-A784D6383D38}" type="pres">
      <dgm:prSet presAssocID="{F3DFABFD-E0F3-4DC9-BAB2-94FB25E04FDD}" presName="node" presStyleLbl="node1" presStyleIdx="0" presStyleCnt="3">
        <dgm:presLayoutVars>
          <dgm:bulletEnabled val="1"/>
        </dgm:presLayoutVars>
      </dgm:prSet>
      <dgm:spPr/>
    </dgm:pt>
    <dgm:pt modelId="{BB9647B6-0B10-4EEB-AB69-CA8D1F6817C5}" type="pres">
      <dgm:prSet presAssocID="{48142D4E-0F04-4BB7-A481-1F33FC25034C}" presName="sibTrans" presStyleLbl="sibTrans2D1" presStyleIdx="0" presStyleCnt="2"/>
      <dgm:spPr/>
    </dgm:pt>
    <dgm:pt modelId="{3041952D-E62A-4923-8B35-8801CCF1537C}" type="pres">
      <dgm:prSet presAssocID="{48142D4E-0F04-4BB7-A481-1F33FC25034C}" presName="connectorText" presStyleLbl="sibTrans2D1" presStyleIdx="0" presStyleCnt="2"/>
      <dgm:spPr/>
    </dgm:pt>
    <dgm:pt modelId="{CD27E8F5-6B13-4322-9550-B52EB2F6FBE0}" type="pres">
      <dgm:prSet presAssocID="{E1CE95B8-69E8-42C2-9B07-92BC083BDF68}" presName="node" presStyleLbl="node1" presStyleIdx="1" presStyleCnt="3">
        <dgm:presLayoutVars>
          <dgm:bulletEnabled val="1"/>
        </dgm:presLayoutVars>
      </dgm:prSet>
      <dgm:spPr/>
    </dgm:pt>
    <dgm:pt modelId="{45A4F424-85B5-4D2D-82AB-F0E76076772B}" type="pres">
      <dgm:prSet presAssocID="{17F7736C-5BF9-40A7-AB9B-2BEEFC0F43A9}" presName="sibTrans" presStyleLbl="sibTrans2D1" presStyleIdx="1" presStyleCnt="2"/>
      <dgm:spPr/>
    </dgm:pt>
    <dgm:pt modelId="{7ED061B3-D93F-4309-AFC1-7031A5742AC1}" type="pres">
      <dgm:prSet presAssocID="{17F7736C-5BF9-40A7-AB9B-2BEEFC0F43A9}" presName="connectorText" presStyleLbl="sibTrans2D1" presStyleIdx="1" presStyleCnt="2"/>
      <dgm:spPr/>
    </dgm:pt>
    <dgm:pt modelId="{0AACBDDD-0252-4A08-9223-26B8AED297E9}" type="pres">
      <dgm:prSet presAssocID="{0DC8BF25-3D27-476E-8D67-3C8985E2B7B7}" presName="node" presStyleLbl="node1" presStyleIdx="2" presStyleCnt="3">
        <dgm:presLayoutVars>
          <dgm:bulletEnabled val="1"/>
        </dgm:presLayoutVars>
      </dgm:prSet>
      <dgm:spPr/>
    </dgm:pt>
  </dgm:ptLst>
  <dgm:cxnLst>
    <dgm:cxn modelId="{4D20EB19-542A-49EA-9E32-EC7FCB0085C2}" srcId="{897A9BDF-3ABC-4D25-999E-153B255D39ED}" destId="{0DC8BF25-3D27-476E-8D67-3C8985E2B7B7}" srcOrd="2" destOrd="0" parTransId="{206E9998-15A3-4800-BB94-D015BD695F16}" sibTransId="{EF470AFF-B150-4CD4-A0F5-C71E8D528B28}"/>
    <dgm:cxn modelId="{7DF01937-E4F7-4B8A-BB3D-45CFA6E50B28}" type="presOf" srcId="{897A9BDF-3ABC-4D25-999E-153B255D39ED}" destId="{3E71EA38-0155-4F76-A293-5B30BB323FE1}" srcOrd="0" destOrd="0" presId="urn:microsoft.com/office/officeart/2005/8/layout/process1"/>
    <dgm:cxn modelId="{4A24A23A-1BDE-4F62-8CB5-E6823339B591}" type="presOf" srcId="{17F7736C-5BF9-40A7-AB9B-2BEEFC0F43A9}" destId="{7ED061B3-D93F-4309-AFC1-7031A5742AC1}" srcOrd="1" destOrd="0" presId="urn:microsoft.com/office/officeart/2005/8/layout/process1"/>
    <dgm:cxn modelId="{17167340-787D-40AB-A488-B8DD704D201D}" type="presOf" srcId="{0DC8BF25-3D27-476E-8D67-3C8985E2B7B7}" destId="{0AACBDDD-0252-4A08-9223-26B8AED297E9}" srcOrd="0" destOrd="0" presId="urn:microsoft.com/office/officeart/2005/8/layout/process1"/>
    <dgm:cxn modelId="{20BB2360-D29B-46AF-8B33-D51B11B22BBB}" type="presOf" srcId="{48142D4E-0F04-4BB7-A481-1F33FC25034C}" destId="{BB9647B6-0B10-4EEB-AB69-CA8D1F6817C5}" srcOrd="0" destOrd="0" presId="urn:microsoft.com/office/officeart/2005/8/layout/process1"/>
    <dgm:cxn modelId="{CC0DB149-F1CB-4BB0-9074-0917F44FE20E}" srcId="{897A9BDF-3ABC-4D25-999E-153B255D39ED}" destId="{E1CE95B8-69E8-42C2-9B07-92BC083BDF68}" srcOrd="1" destOrd="0" parTransId="{E1D9C607-3B15-456B-9A2D-ECB9F96CB896}" sibTransId="{17F7736C-5BF9-40A7-AB9B-2BEEFC0F43A9}"/>
    <dgm:cxn modelId="{092C7576-6344-4417-96B0-FA0D54641262}" type="presOf" srcId="{E1CE95B8-69E8-42C2-9B07-92BC083BDF68}" destId="{CD27E8F5-6B13-4322-9550-B52EB2F6FBE0}" srcOrd="0" destOrd="0" presId="urn:microsoft.com/office/officeart/2005/8/layout/process1"/>
    <dgm:cxn modelId="{D9B91B79-AEE0-4F01-B3D3-73678B6B17DF}" srcId="{897A9BDF-3ABC-4D25-999E-153B255D39ED}" destId="{F3DFABFD-E0F3-4DC9-BAB2-94FB25E04FDD}" srcOrd="0" destOrd="0" parTransId="{DCCE8533-3F9A-4995-ADB8-EEFD1428C6EE}" sibTransId="{48142D4E-0F04-4BB7-A481-1F33FC25034C}"/>
    <dgm:cxn modelId="{61B131BA-E38A-4D41-827A-CB6BF15E9239}" type="presOf" srcId="{48142D4E-0F04-4BB7-A481-1F33FC25034C}" destId="{3041952D-E62A-4923-8B35-8801CCF1537C}" srcOrd="1" destOrd="0" presId="urn:microsoft.com/office/officeart/2005/8/layout/process1"/>
    <dgm:cxn modelId="{105D19BF-633A-4F42-93ED-27CF38343D60}" type="presOf" srcId="{F3DFABFD-E0F3-4DC9-BAB2-94FB25E04FDD}" destId="{2D572AB9-B706-467A-8BDE-A784D6383D38}" srcOrd="0" destOrd="0" presId="urn:microsoft.com/office/officeart/2005/8/layout/process1"/>
    <dgm:cxn modelId="{CAC900F9-413A-461E-82C1-105ECB0F24B2}" type="presOf" srcId="{17F7736C-5BF9-40A7-AB9B-2BEEFC0F43A9}" destId="{45A4F424-85B5-4D2D-82AB-F0E76076772B}" srcOrd="0" destOrd="0" presId="urn:microsoft.com/office/officeart/2005/8/layout/process1"/>
    <dgm:cxn modelId="{68713C41-9723-4554-A033-2A16AEEA168E}" type="presParOf" srcId="{3E71EA38-0155-4F76-A293-5B30BB323FE1}" destId="{2D572AB9-B706-467A-8BDE-A784D6383D38}" srcOrd="0" destOrd="0" presId="urn:microsoft.com/office/officeart/2005/8/layout/process1"/>
    <dgm:cxn modelId="{0F5AAF97-41AC-4013-B2A7-4A679AB613F0}" type="presParOf" srcId="{3E71EA38-0155-4F76-A293-5B30BB323FE1}" destId="{BB9647B6-0B10-4EEB-AB69-CA8D1F6817C5}" srcOrd="1" destOrd="0" presId="urn:microsoft.com/office/officeart/2005/8/layout/process1"/>
    <dgm:cxn modelId="{5DE36C62-491A-42B5-A643-02CF26E57211}" type="presParOf" srcId="{BB9647B6-0B10-4EEB-AB69-CA8D1F6817C5}" destId="{3041952D-E62A-4923-8B35-8801CCF1537C}" srcOrd="0" destOrd="0" presId="urn:microsoft.com/office/officeart/2005/8/layout/process1"/>
    <dgm:cxn modelId="{F6BF76DA-9FFD-4564-8CBF-3EF26EECE4A0}" type="presParOf" srcId="{3E71EA38-0155-4F76-A293-5B30BB323FE1}" destId="{CD27E8F5-6B13-4322-9550-B52EB2F6FBE0}" srcOrd="2" destOrd="0" presId="urn:microsoft.com/office/officeart/2005/8/layout/process1"/>
    <dgm:cxn modelId="{F036AD23-CCD7-46A6-B8D3-B9FB85961BDF}" type="presParOf" srcId="{3E71EA38-0155-4F76-A293-5B30BB323FE1}" destId="{45A4F424-85B5-4D2D-82AB-F0E76076772B}" srcOrd="3" destOrd="0" presId="urn:microsoft.com/office/officeart/2005/8/layout/process1"/>
    <dgm:cxn modelId="{C4C28D6E-7AAF-49CC-89F0-C56BB35F69F3}" type="presParOf" srcId="{45A4F424-85B5-4D2D-82AB-F0E76076772B}" destId="{7ED061B3-D93F-4309-AFC1-7031A5742AC1}" srcOrd="0" destOrd="0" presId="urn:microsoft.com/office/officeart/2005/8/layout/process1"/>
    <dgm:cxn modelId="{DC3363C9-5C0D-4870-929A-8A46B4A9E5AC}" type="presParOf" srcId="{3E71EA38-0155-4F76-A293-5B30BB323FE1}" destId="{0AACBDDD-0252-4A08-9223-26B8AED297E9}"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7F4F41-BC47-4EB8-894F-69C4ED0207DC}" type="doc">
      <dgm:prSet loTypeId="urn:microsoft.com/office/officeart/2005/8/layout/process1" loCatId="process" qsTypeId="urn:microsoft.com/office/officeart/2005/8/quickstyle/simple1" qsCatId="simple" csTypeId="urn:microsoft.com/office/officeart/2005/8/colors/accent1_2" csCatId="accent1" phldr="1"/>
      <dgm:spPr/>
    </dgm:pt>
    <dgm:pt modelId="{AF9BB490-269A-4205-AF0B-19A2EF212175}">
      <dgm:prSet/>
      <dgm:spPr/>
      <dgm:t>
        <a:bodyPr/>
        <a:lstStyle/>
        <a:p>
          <a:pPr algn="l"/>
          <a:r>
            <a:rPr lang="en-US" dirty="0"/>
            <a:t>Go to Analytical Procedures</a:t>
          </a:r>
        </a:p>
      </dgm:t>
    </dgm:pt>
    <dgm:pt modelId="{29FA603C-3C05-4DD9-9DFF-DFB74F2CDFE2}" type="parTrans" cxnId="{89A1121D-6A44-46B1-9541-D614A7C96B2A}">
      <dgm:prSet/>
      <dgm:spPr/>
      <dgm:t>
        <a:bodyPr/>
        <a:lstStyle/>
        <a:p>
          <a:pPr algn="l"/>
          <a:endParaRPr lang="en-US"/>
        </a:p>
      </dgm:t>
    </dgm:pt>
    <dgm:pt modelId="{110868FC-ECC2-4568-A24D-D9B02D1FC6C0}" type="sibTrans" cxnId="{89A1121D-6A44-46B1-9541-D614A7C96B2A}">
      <dgm:prSet/>
      <dgm:spPr/>
      <dgm:t>
        <a:bodyPr/>
        <a:lstStyle/>
        <a:p>
          <a:pPr algn="l"/>
          <a:endParaRPr lang="en-US"/>
        </a:p>
      </dgm:t>
    </dgm:pt>
    <dgm:pt modelId="{C8E68F76-5E13-4A91-BA2F-3E8394ED8D21}">
      <dgm:prSet/>
      <dgm:spPr/>
      <dgm:t>
        <a:bodyPr/>
        <a:lstStyle/>
        <a:p>
          <a:pPr algn="l"/>
          <a:r>
            <a:rPr lang="en-US" dirty="0"/>
            <a:t>Then select the comparison of data based on base group as compared to other group</a:t>
          </a:r>
        </a:p>
      </dgm:t>
    </dgm:pt>
    <dgm:pt modelId="{A91803EA-81B4-4C3A-A629-1EC74E48D8F4}" type="parTrans" cxnId="{ECDB2C19-AFF2-4844-B34C-FAB63D2EC84C}">
      <dgm:prSet/>
      <dgm:spPr/>
      <dgm:t>
        <a:bodyPr/>
        <a:lstStyle/>
        <a:p>
          <a:pPr algn="l"/>
          <a:endParaRPr lang="en-US"/>
        </a:p>
      </dgm:t>
    </dgm:pt>
    <dgm:pt modelId="{ABED06D7-4A25-4B37-8B74-F42FAC319EC5}" type="sibTrans" cxnId="{ECDB2C19-AFF2-4844-B34C-FAB63D2EC84C}">
      <dgm:prSet/>
      <dgm:spPr/>
      <dgm:t>
        <a:bodyPr/>
        <a:lstStyle/>
        <a:p>
          <a:pPr algn="l"/>
          <a:endParaRPr lang="en-US"/>
        </a:p>
      </dgm:t>
    </dgm:pt>
    <dgm:pt modelId="{8E75F9C8-EB43-437D-9E3F-3D94880D2BF4}">
      <dgm:prSet/>
      <dgm:spPr/>
      <dgm:t>
        <a:bodyPr/>
        <a:lstStyle/>
        <a:p>
          <a:pPr algn="l"/>
          <a:r>
            <a:rPr lang="en-US" dirty="0"/>
            <a:t>Select Comparison category </a:t>
          </a:r>
        </a:p>
      </dgm:t>
    </dgm:pt>
    <dgm:pt modelId="{BE452097-DB97-43DA-8C86-D6D55A57A600}" type="parTrans" cxnId="{E07A73C1-FF16-4E3A-B67B-0DDC6EEB3015}">
      <dgm:prSet/>
      <dgm:spPr/>
      <dgm:t>
        <a:bodyPr/>
        <a:lstStyle/>
        <a:p>
          <a:pPr algn="l"/>
          <a:endParaRPr lang="en-US"/>
        </a:p>
      </dgm:t>
    </dgm:pt>
    <dgm:pt modelId="{BE392AFE-C89C-4988-953B-071AD50A3D88}" type="sibTrans" cxnId="{E07A73C1-FF16-4E3A-B67B-0DDC6EEB3015}">
      <dgm:prSet/>
      <dgm:spPr/>
      <dgm:t>
        <a:bodyPr/>
        <a:lstStyle/>
        <a:p>
          <a:pPr algn="l"/>
          <a:endParaRPr lang="en-US"/>
        </a:p>
      </dgm:t>
    </dgm:pt>
    <dgm:pt modelId="{C85B01AF-7B2F-42CF-A46A-AA94CE01C662}" type="pres">
      <dgm:prSet presAssocID="{A27F4F41-BC47-4EB8-894F-69C4ED0207DC}" presName="Name0" presStyleCnt="0">
        <dgm:presLayoutVars>
          <dgm:dir/>
          <dgm:resizeHandles val="exact"/>
        </dgm:presLayoutVars>
      </dgm:prSet>
      <dgm:spPr/>
    </dgm:pt>
    <dgm:pt modelId="{1DB05CD6-4BDD-41B4-AFF8-5AECCF868260}" type="pres">
      <dgm:prSet presAssocID="{AF9BB490-269A-4205-AF0B-19A2EF212175}" presName="node" presStyleLbl="node1" presStyleIdx="0" presStyleCnt="3">
        <dgm:presLayoutVars>
          <dgm:bulletEnabled val="1"/>
        </dgm:presLayoutVars>
      </dgm:prSet>
      <dgm:spPr/>
    </dgm:pt>
    <dgm:pt modelId="{5AE32B0E-A4CD-4FC6-ADEF-0B8AA8925F14}" type="pres">
      <dgm:prSet presAssocID="{110868FC-ECC2-4568-A24D-D9B02D1FC6C0}" presName="sibTrans" presStyleLbl="sibTrans2D1" presStyleIdx="0" presStyleCnt="2"/>
      <dgm:spPr/>
    </dgm:pt>
    <dgm:pt modelId="{C8D1F798-0F82-4710-857E-4247BA202FC6}" type="pres">
      <dgm:prSet presAssocID="{110868FC-ECC2-4568-A24D-D9B02D1FC6C0}" presName="connectorText" presStyleLbl="sibTrans2D1" presStyleIdx="0" presStyleCnt="2"/>
      <dgm:spPr/>
    </dgm:pt>
    <dgm:pt modelId="{46568555-2E3A-4F15-B698-C86665F25FA2}" type="pres">
      <dgm:prSet presAssocID="{8E75F9C8-EB43-437D-9E3F-3D94880D2BF4}" presName="node" presStyleLbl="node1" presStyleIdx="1" presStyleCnt="3">
        <dgm:presLayoutVars>
          <dgm:bulletEnabled val="1"/>
        </dgm:presLayoutVars>
      </dgm:prSet>
      <dgm:spPr/>
    </dgm:pt>
    <dgm:pt modelId="{E390C9AE-E258-4D16-99C9-80EBD25A28B5}" type="pres">
      <dgm:prSet presAssocID="{BE392AFE-C89C-4988-953B-071AD50A3D88}" presName="sibTrans" presStyleLbl="sibTrans2D1" presStyleIdx="1" presStyleCnt="2"/>
      <dgm:spPr/>
    </dgm:pt>
    <dgm:pt modelId="{000E3834-0FCF-459B-8D36-F018D2C93840}" type="pres">
      <dgm:prSet presAssocID="{BE392AFE-C89C-4988-953B-071AD50A3D88}" presName="connectorText" presStyleLbl="sibTrans2D1" presStyleIdx="1" presStyleCnt="2"/>
      <dgm:spPr/>
    </dgm:pt>
    <dgm:pt modelId="{46A891EA-18BF-4A39-91CE-446AD38739C1}" type="pres">
      <dgm:prSet presAssocID="{C8E68F76-5E13-4A91-BA2F-3E8394ED8D21}" presName="node" presStyleLbl="node1" presStyleIdx="2" presStyleCnt="3" custScaleX="145612">
        <dgm:presLayoutVars>
          <dgm:bulletEnabled val="1"/>
        </dgm:presLayoutVars>
      </dgm:prSet>
      <dgm:spPr/>
    </dgm:pt>
  </dgm:ptLst>
  <dgm:cxnLst>
    <dgm:cxn modelId="{ECDB2C19-AFF2-4844-B34C-FAB63D2EC84C}" srcId="{A27F4F41-BC47-4EB8-894F-69C4ED0207DC}" destId="{C8E68F76-5E13-4A91-BA2F-3E8394ED8D21}" srcOrd="2" destOrd="0" parTransId="{A91803EA-81B4-4C3A-A629-1EC74E48D8F4}" sibTransId="{ABED06D7-4A25-4B37-8B74-F42FAC319EC5}"/>
    <dgm:cxn modelId="{89A1121D-6A44-46B1-9541-D614A7C96B2A}" srcId="{A27F4F41-BC47-4EB8-894F-69C4ED0207DC}" destId="{AF9BB490-269A-4205-AF0B-19A2EF212175}" srcOrd="0" destOrd="0" parTransId="{29FA603C-3C05-4DD9-9DFF-DFB74F2CDFE2}" sibTransId="{110868FC-ECC2-4568-A24D-D9B02D1FC6C0}"/>
    <dgm:cxn modelId="{6D22FE53-B27F-4D85-BD07-50581437D3D5}" type="presOf" srcId="{BE392AFE-C89C-4988-953B-071AD50A3D88}" destId="{000E3834-0FCF-459B-8D36-F018D2C93840}" srcOrd="1" destOrd="0" presId="urn:microsoft.com/office/officeart/2005/8/layout/process1"/>
    <dgm:cxn modelId="{85954E5A-13FB-4711-A8C6-C497E2D8C824}" type="presOf" srcId="{BE392AFE-C89C-4988-953B-071AD50A3D88}" destId="{E390C9AE-E258-4D16-99C9-80EBD25A28B5}" srcOrd="0" destOrd="0" presId="urn:microsoft.com/office/officeart/2005/8/layout/process1"/>
    <dgm:cxn modelId="{A384F17D-BD19-4ADD-B863-F38DE53988EA}" type="presOf" srcId="{110868FC-ECC2-4568-A24D-D9B02D1FC6C0}" destId="{5AE32B0E-A4CD-4FC6-ADEF-0B8AA8925F14}" srcOrd="0" destOrd="0" presId="urn:microsoft.com/office/officeart/2005/8/layout/process1"/>
    <dgm:cxn modelId="{2DF51497-842E-4129-8708-ECF35A4043FC}" type="presOf" srcId="{AF9BB490-269A-4205-AF0B-19A2EF212175}" destId="{1DB05CD6-4BDD-41B4-AFF8-5AECCF868260}" srcOrd="0" destOrd="0" presId="urn:microsoft.com/office/officeart/2005/8/layout/process1"/>
    <dgm:cxn modelId="{3B7F87AE-9BC3-4561-BECB-6B47D0EAF967}" type="presOf" srcId="{A27F4F41-BC47-4EB8-894F-69C4ED0207DC}" destId="{C85B01AF-7B2F-42CF-A46A-AA94CE01C662}" srcOrd="0" destOrd="0" presId="urn:microsoft.com/office/officeart/2005/8/layout/process1"/>
    <dgm:cxn modelId="{E07A73C1-FF16-4E3A-B67B-0DDC6EEB3015}" srcId="{A27F4F41-BC47-4EB8-894F-69C4ED0207DC}" destId="{8E75F9C8-EB43-437D-9E3F-3D94880D2BF4}" srcOrd="1" destOrd="0" parTransId="{BE452097-DB97-43DA-8C86-D6D55A57A600}" sibTransId="{BE392AFE-C89C-4988-953B-071AD50A3D88}"/>
    <dgm:cxn modelId="{711410CF-101B-4FCD-B26A-B70B8201D3B4}" type="presOf" srcId="{110868FC-ECC2-4568-A24D-D9B02D1FC6C0}" destId="{C8D1F798-0F82-4710-857E-4247BA202FC6}" srcOrd="1" destOrd="0" presId="urn:microsoft.com/office/officeart/2005/8/layout/process1"/>
    <dgm:cxn modelId="{FBB58CD5-2BAD-495B-80E3-0A66CCF20590}" type="presOf" srcId="{8E75F9C8-EB43-437D-9E3F-3D94880D2BF4}" destId="{46568555-2E3A-4F15-B698-C86665F25FA2}" srcOrd="0" destOrd="0" presId="urn:microsoft.com/office/officeart/2005/8/layout/process1"/>
    <dgm:cxn modelId="{640BE7E9-F7C5-4143-A2E7-B5D77656CF5E}" type="presOf" srcId="{C8E68F76-5E13-4A91-BA2F-3E8394ED8D21}" destId="{46A891EA-18BF-4A39-91CE-446AD38739C1}" srcOrd="0" destOrd="0" presId="urn:microsoft.com/office/officeart/2005/8/layout/process1"/>
    <dgm:cxn modelId="{18399539-CE9B-41B3-9134-6CFDFF6404C8}" type="presParOf" srcId="{C85B01AF-7B2F-42CF-A46A-AA94CE01C662}" destId="{1DB05CD6-4BDD-41B4-AFF8-5AECCF868260}" srcOrd="0" destOrd="0" presId="urn:microsoft.com/office/officeart/2005/8/layout/process1"/>
    <dgm:cxn modelId="{62B807BE-80C2-49B8-B760-86E7561712DE}" type="presParOf" srcId="{C85B01AF-7B2F-42CF-A46A-AA94CE01C662}" destId="{5AE32B0E-A4CD-4FC6-ADEF-0B8AA8925F14}" srcOrd="1" destOrd="0" presId="urn:microsoft.com/office/officeart/2005/8/layout/process1"/>
    <dgm:cxn modelId="{AB684466-346A-4ADE-A865-A32ABE34E4A9}" type="presParOf" srcId="{5AE32B0E-A4CD-4FC6-ADEF-0B8AA8925F14}" destId="{C8D1F798-0F82-4710-857E-4247BA202FC6}" srcOrd="0" destOrd="0" presId="urn:microsoft.com/office/officeart/2005/8/layout/process1"/>
    <dgm:cxn modelId="{E1A898D2-926A-401D-91EB-E5C15C359354}" type="presParOf" srcId="{C85B01AF-7B2F-42CF-A46A-AA94CE01C662}" destId="{46568555-2E3A-4F15-B698-C86665F25FA2}" srcOrd="2" destOrd="0" presId="urn:microsoft.com/office/officeart/2005/8/layout/process1"/>
    <dgm:cxn modelId="{C32867D7-D576-4A37-8B6B-AEBD40956F93}" type="presParOf" srcId="{C85B01AF-7B2F-42CF-A46A-AA94CE01C662}" destId="{E390C9AE-E258-4D16-99C9-80EBD25A28B5}" srcOrd="3" destOrd="0" presId="urn:microsoft.com/office/officeart/2005/8/layout/process1"/>
    <dgm:cxn modelId="{CCB2D5ED-E844-49E0-9872-44F1D06C9A94}" type="presParOf" srcId="{E390C9AE-E258-4D16-99C9-80EBD25A28B5}" destId="{000E3834-0FCF-459B-8D36-F018D2C93840}" srcOrd="0" destOrd="0" presId="urn:microsoft.com/office/officeart/2005/8/layout/process1"/>
    <dgm:cxn modelId="{55FFE09C-43FE-4989-BBB6-264882A1C01C}" type="presParOf" srcId="{C85B01AF-7B2F-42CF-A46A-AA94CE01C662}" destId="{46A891EA-18BF-4A39-91CE-446AD38739C1}" srcOrd="4"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80DEE3-709F-4887-A3E8-95E32381CE5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5468017-21B4-4154-B4F4-FE68F2447B10}">
      <dgm:prSet custT="1"/>
      <dgm:spPr/>
      <dgm:t>
        <a:bodyPr/>
        <a:lstStyle/>
        <a:p>
          <a:r>
            <a:rPr lang="en-US" sz="1400" b="0" i="0" dirty="0"/>
            <a:t>Press </a:t>
          </a:r>
          <a:r>
            <a:rPr lang="en-US" sz="1400" b="1" i="0" dirty="0" err="1"/>
            <a:t>Alt</a:t>
          </a:r>
          <a:r>
            <a:rPr lang="en-US" sz="1400" b="0" i="0" dirty="0" err="1"/>
            <a:t>+</a:t>
          </a:r>
          <a:r>
            <a:rPr lang="en-US" sz="1400" b="1" i="0" dirty="0" err="1"/>
            <a:t>G</a:t>
          </a:r>
          <a:r>
            <a:rPr lang="en-US" sz="1400" b="0" i="0" dirty="0"/>
            <a:t> (Go To) &gt; type or select </a:t>
          </a:r>
          <a:r>
            <a:rPr lang="en-US" sz="1400" b="1" i="0" dirty="0"/>
            <a:t>Ageing Analysis</a:t>
          </a:r>
          <a:r>
            <a:rPr lang="en-US" sz="1400" b="0" i="0" dirty="0"/>
            <a:t> &gt; and press </a:t>
          </a:r>
          <a:r>
            <a:rPr lang="en-US" sz="1400" b="1" i="0" dirty="0"/>
            <a:t>Enter</a:t>
          </a:r>
          <a:r>
            <a:rPr lang="en-US" sz="1400" b="0" i="0" dirty="0"/>
            <a:t>. </a:t>
          </a:r>
          <a:endParaRPr lang="en-US" sz="1400" dirty="0"/>
        </a:p>
      </dgm:t>
    </dgm:pt>
    <dgm:pt modelId="{5B4609AE-2219-4ECF-B4AC-A146A72F4FE5}" type="parTrans" cxnId="{EEF12882-A5AB-4B82-AE45-4C04CCE7042E}">
      <dgm:prSet/>
      <dgm:spPr/>
      <dgm:t>
        <a:bodyPr/>
        <a:lstStyle/>
        <a:p>
          <a:endParaRPr lang="en-US"/>
        </a:p>
      </dgm:t>
    </dgm:pt>
    <dgm:pt modelId="{B00B956C-8E8E-4124-8C1F-50E8AB487610}" type="sibTrans" cxnId="{EEF12882-A5AB-4B82-AE45-4C04CCE7042E}">
      <dgm:prSet/>
      <dgm:spPr/>
      <dgm:t>
        <a:bodyPr/>
        <a:lstStyle/>
        <a:p>
          <a:endParaRPr lang="en-US"/>
        </a:p>
      </dgm:t>
    </dgm:pt>
    <dgm:pt modelId="{3CFCD611-FA1A-4B0C-A15A-4A9FD5015F53}">
      <dgm:prSet custT="1"/>
      <dgm:spPr/>
      <dgm:t>
        <a:bodyPr/>
        <a:lstStyle/>
        <a:p>
          <a:pPr>
            <a:buFont typeface="+mj-lt"/>
            <a:buAutoNum type="arabicPeriod"/>
          </a:pPr>
          <a:r>
            <a:rPr lang="en-US" sz="1400" b="0" i="0" dirty="0"/>
            <a:t>Alternatively, </a:t>
          </a:r>
          <a:r>
            <a:rPr lang="en-US" sz="1400" b="1" i="0" dirty="0"/>
            <a:t>Gateway of Tally</a:t>
          </a:r>
          <a:r>
            <a:rPr lang="en-US" sz="1400" b="0" i="0" dirty="0"/>
            <a:t> &gt; </a:t>
          </a:r>
          <a:r>
            <a:rPr lang="en-US" sz="1400" b="1" i="0" dirty="0"/>
            <a:t>Display More Reports</a:t>
          </a:r>
          <a:r>
            <a:rPr lang="en-US" sz="1400" b="0" i="0" dirty="0"/>
            <a:t> &gt; </a:t>
          </a:r>
          <a:r>
            <a:rPr lang="en-US" sz="1400" b="1" i="0" dirty="0"/>
            <a:t>Statement of Inventory</a:t>
          </a:r>
          <a:r>
            <a:rPr lang="en-US" sz="1400" b="0" i="0" dirty="0"/>
            <a:t> &gt; </a:t>
          </a:r>
          <a:r>
            <a:rPr lang="en-US" sz="1400" b="1" i="0" dirty="0"/>
            <a:t>Ageing Analysis</a:t>
          </a:r>
          <a:r>
            <a:rPr lang="en-US" sz="1400" b="0" i="0" dirty="0"/>
            <a:t>.</a:t>
          </a:r>
        </a:p>
      </dgm:t>
    </dgm:pt>
    <dgm:pt modelId="{A7177CA1-BFE4-416B-9630-FFB185C263BE}" type="parTrans" cxnId="{DEE56230-81AE-4B9E-874E-2A54588FD332}">
      <dgm:prSet/>
      <dgm:spPr/>
      <dgm:t>
        <a:bodyPr/>
        <a:lstStyle/>
        <a:p>
          <a:endParaRPr lang="en-US"/>
        </a:p>
      </dgm:t>
    </dgm:pt>
    <dgm:pt modelId="{376DB516-CBF6-4821-9D93-8E359BADBE00}" type="sibTrans" cxnId="{DEE56230-81AE-4B9E-874E-2A54588FD332}">
      <dgm:prSet/>
      <dgm:spPr/>
      <dgm:t>
        <a:bodyPr/>
        <a:lstStyle/>
        <a:p>
          <a:endParaRPr lang="en-US"/>
        </a:p>
      </dgm:t>
    </dgm:pt>
    <dgm:pt modelId="{9DD530CC-20A2-4549-ABCE-DE11D702F4BB}">
      <dgm:prSet custT="1"/>
      <dgm:spPr/>
      <dgm:t>
        <a:bodyPr/>
        <a:lstStyle/>
        <a:p>
          <a:pPr>
            <a:buFont typeface="+mj-lt"/>
            <a:buAutoNum type="arabicPeriod"/>
          </a:pPr>
          <a:r>
            <a:rPr lang="en-US" sz="1400" b="0" i="0" dirty="0"/>
            <a:t>Select the Group and stock item for which Ageing Analysis is required.</a:t>
          </a:r>
        </a:p>
      </dgm:t>
    </dgm:pt>
    <dgm:pt modelId="{55C49CDD-D9F0-4915-B56F-083F093346FC}" type="parTrans" cxnId="{58CA7B3D-8E08-40F5-A5AB-5A375F0B5B69}">
      <dgm:prSet/>
      <dgm:spPr/>
      <dgm:t>
        <a:bodyPr/>
        <a:lstStyle/>
        <a:p>
          <a:endParaRPr lang="en-US"/>
        </a:p>
      </dgm:t>
    </dgm:pt>
    <dgm:pt modelId="{E6833535-B0DE-40DE-89B8-0C4A46CAB101}" type="sibTrans" cxnId="{58CA7B3D-8E08-40F5-A5AB-5A375F0B5B69}">
      <dgm:prSet/>
      <dgm:spPr/>
      <dgm:t>
        <a:bodyPr/>
        <a:lstStyle/>
        <a:p>
          <a:endParaRPr lang="en-US"/>
        </a:p>
      </dgm:t>
    </dgm:pt>
    <dgm:pt modelId="{D5F1882D-06FA-4254-9F89-F4869554BB2C}">
      <dgm:prSet custT="1"/>
      <dgm:spPr/>
      <dgm:t>
        <a:bodyPr/>
        <a:lstStyle/>
        <a:p>
          <a:r>
            <a:rPr lang="en-US" sz="1400" b="0" i="0" dirty="0"/>
            <a:t>The </a:t>
          </a:r>
          <a:r>
            <a:rPr lang="en-US" sz="1400" b="1" i="0" dirty="0"/>
            <a:t>Inwards</a:t>
          </a:r>
          <a:r>
            <a:rPr lang="en-US" sz="1400" b="0" i="0" dirty="0"/>
            <a:t>, </a:t>
          </a:r>
          <a:r>
            <a:rPr lang="en-US" sz="1400" b="1" i="0" dirty="0"/>
            <a:t>Outwards</a:t>
          </a:r>
          <a:r>
            <a:rPr lang="en-US" sz="1400" b="0" i="0" dirty="0"/>
            <a:t> movement and the </a:t>
          </a:r>
          <a:r>
            <a:rPr lang="en-US" sz="1400" b="1" i="0" dirty="0"/>
            <a:t>Closing Balance</a:t>
          </a:r>
          <a:r>
            <a:rPr lang="en-US" sz="1400" b="0" i="0" dirty="0"/>
            <a:t> of the selected item is displayed in the report.</a:t>
          </a:r>
        </a:p>
      </dgm:t>
    </dgm:pt>
    <dgm:pt modelId="{D950F9F5-2088-443E-93C3-009A46586546}" type="parTrans" cxnId="{B5C2EA40-3555-4E96-B779-628D6238428E}">
      <dgm:prSet/>
      <dgm:spPr/>
      <dgm:t>
        <a:bodyPr/>
        <a:lstStyle/>
        <a:p>
          <a:endParaRPr lang="en-US"/>
        </a:p>
      </dgm:t>
    </dgm:pt>
    <dgm:pt modelId="{002A6A7B-FFD0-4E5B-9BDF-1E979F1FD373}" type="sibTrans" cxnId="{B5C2EA40-3555-4E96-B779-628D6238428E}">
      <dgm:prSet/>
      <dgm:spPr/>
      <dgm:t>
        <a:bodyPr/>
        <a:lstStyle/>
        <a:p>
          <a:endParaRPr lang="en-US"/>
        </a:p>
      </dgm:t>
    </dgm:pt>
    <dgm:pt modelId="{DE0317C0-C6CF-4869-B75D-D62963A1C3AD}" type="pres">
      <dgm:prSet presAssocID="{2F80DEE3-709F-4887-A3E8-95E32381CE57}" presName="Name0" presStyleCnt="0">
        <dgm:presLayoutVars>
          <dgm:dir/>
          <dgm:resizeHandles val="exact"/>
        </dgm:presLayoutVars>
      </dgm:prSet>
      <dgm:spPr/>
    </dgm:pt>
    <dgm:pt modelId="{AC01B701-8312-4943-8986-441B948C30BC}" type="pres">
      <dgm:prSet presAssocID="{35468017-21B4-4154-B4F4-FE68F2447B10}" presName="node" presStyleLbl="node1" presStyleIdx="0" presStyleCnt="4">
        <dgm:presLayoutVars>
          <dgm:bulletEnabled val="1"/>
        </dgm:presLayoutVars>
      </dgm:prSet>
      <dgm:spPr/>
    </dgm:pt>
    <dgm:pt modelId="{3A4C66E4-35A0-4C59-8FC5-2251A919C69F}" type="pres">
      <dgm:prSet presAssocID="{B00B956C-8E8E-4124-8C1F-50E8AB487610}" presName="sibTrans" presStyleLbl="sibTrans2D1" presStyleIdx="0" presStyleCnt="3"/>
      <dgm:spPr/>
    </dgm:pt>
    <dgm:pt modelId="{2432B8B5-790A-4076-995E-45C9780BEA36}" type="pres">
      <dgm:prSet presAssocID="{B00B956C-8E8E-4124-8C1F-50E8AB487610}" presName="connectorText" presStyleLbl="sibTrans2D1" presStyleIdx="0" presStyleCnt="3"/>
      <dgm:spPr/>
    </dgm:pt>
    <dgm:pt modelId="{44D0E48B-87E5-4775-B7FE-AE67B4A4049B}" type="pres">
      <dgm:prSet presAssocID="{3CFCD611-FA1A-4B0C-A15A-4A9FD5015F53}" presName="node" presStyleLbl="node1" presStyleIdx="1" presStyleCnt="4">
        <dgm:presLayoutVars>
          <dgm:bulletEnabled val="1"/>
        </dgm:presLayoutVars>
      </dgm:prSet>
      <dgm:spPr/>
    </dgm:pt>
    <dgm:pt modelId="{12D80B75-A1C7-4CAA-BD1E-8943C20C49EE}" type="pres">
      <dgm:prSet presAssocID="{376DB516-CBF6-4821-9D93-8E359BADBE00}" presName="sibTrans" presStyleLbl="sibTrans2D1" presStyleIdx="1" presStyleCnt="3"/>
      <dgm:spPr/>
    </dgm:pt>
    <dgm:pt modelId="{030173C4-F6D2-4AF2-B8F1-7E70BF52287C}" type="pres">
      <dgm:prSet presAssocID="{376DB516-CBF6-4821-9D93-8E359BADBE00}" presName="connectorText" presStyleLbl="sibTrans2D1" presStyleIdx="1" presStyleCnt="3"/>
      <dgm:spPr/>
    </dgm:pt>
    <dgm:pt modelId="{298D2ED1-5BF0-463D-B3F0-10ED8073BDB0}" type="pres">
      <dgm:prSet presAssocID="{9DD530CC-20A2-4549-ABCE-DE11D702F4BB}" presName="node" presStyleLbl="node1" presStyleIdx="2" presStyleCnt="4">
        <dgm:presLayoutVars>
          <dgm:bulletEnabled val="1"/>
        </dgm:presLayoutVars>
      </dgm:prSet>
      <dgm:spPr/>
    </dgm:pt>
    <dgm:pt modelId="{1AF85758-E8F7-4EEB-ADA4-A6839368E98A}" type="pres">
      <dgm:prSet presAssocID="{E6833535-B0DE-40DE-89B8-0C4A46CAB101}" presName="sibTrans" presStyleLbl="sibTrans2D1" presStyleIdx="2" presStyleCnt="3"/>
      <dgm:spPr/>
    </dgm:pt>
    <dgm:pt modelId="{50A79E31-C459-4BCE-B356-2E3A44DB953B}" type="pres">
      <dgm:prSet presAssocID="{E6833535-B0DE-40DE-89B8-0C4A46CAB101}" presName="connectorText" presStyleLbl="sibTrans2D1" presStyleIdx="2" presStyleCnt="3"/>
      <dgm:spPr/>
    </dgm:pt>
    <dgm:pt modelId="{23118634-D48B-42E0-B55E-1074FA96ED4C}" type="pres">
      <dgm:prSet presAssocID="{D5F1882D-06FA-4254-9F89-F4869554BB2C}" presName="node" presStyleLbl="node1" presStyleIdx="3" presStyleCnt="4">
        <dgm:presLayoutVars>
          <dgm:bulletEnabled val="1"/>
        </dgm:presLayoutVars>
      </dgm:prSet>
      <dgm:spPr/>
    </dgm:pt>
  </dgm:ptLst>
  <dgm:cxnLst>
    <dgm:cxn modelId="{323E4720-752B-4F6C-A60C-4B6E90EDEC21}" type="presOf" srcId="{376DB516-CBF6-4821-9D93-8E359BADBE00}" destId="{030173C4-F6D2-4AF2-B8F1-7E70BF52287C}" srcOrd="1" destOrd="0" presId="urn:microsoft.com/office/officeart/2005/8/layout/process1"/>
    <dgm:cxn modelId="{69FE592C-CE39-4EF7-8396-8B6638891E97}" type="presOf" srcId="{B00B956C-8E8E-4124-8C1F-50E8AB487610}" destId="{2432B8B5-790A-4076-995E-45C9780BEA36}" srcOrd="1" destOrd="0" presId="urn:microsoft.com/office/officeart/2005/8/layout/process1"/>
    <dgm:cxn modelId="{DEE56230-81AE-4B9E-874E-2A54588FD332}" srcId="{2F80DEE3-709F-4887-A3E8-95E32381CE57}" destId="{3CFCD611-FA1A-4B0C-A15A-4A9FD5015F53}" srcOrd="1" destOrd="0" parTransId="{A7177CA1-BFE4-416B-9630-FFB185C263BE}" sibTransId="{376DB516-CBF6-4821-9D93-8E359BADBE00}"/>
    <dgm:cxn modelId="{58CA7B3D-8E08-40F5-A5AB-5A375F0B5B69}" srcId="{2F80DEE3-709F-4887-A3E8-95E32381CE57}" destId="{9DD530CC-20A2-4549-ABCE-DE11D702F4BB}" srcOrd="2" destOrd="0" parTransId="{55C49CDD-D9F0-4915-B56F-083F093346FC}" sibTransId="{E6833535-B0DE-40DE-89B8-0C4A46CAB101}"/>
    <dgm:cxn modelId="{B5C2EA40-3555-4E96-B779-628D6238428E}" srcId="{2F80DEE3-709F-4887-A3E8-95E32381CE57}" destId="{D5F1882D-06FA-4254-9F89-F4869554BB2C}" srcOrd="3" destOrd="0" parTransId="{D950F9F5-2088-443E-93C3-009A46586546}" sibTransId="{002A6A7B-FFD0-4E5B-9BDF-1E979F1FD373}"/>
    <dgm:cxn modelId="{E8FECA61-9F5C-4FB6-A7F2-340AC5254246}" type="presOf" srcId="{9DD530CC-20A2-4549-ABCE-DE11D702F4BB}" destId="{298D2ED1-5BF0-463D-B3F0-10ED8073BDB0}" srcOrd="0" destOrd="0" presId="urn:microsoft.com/office/officeart/2005/8/layout/process1"/>
    <dgm:cxn modelId="{EEF12882-A5AB-4B82-AE45-4C04CCE7042E}" srcId="{2F80DEE3-709F-4887-A3E8-95E32381CE57}" destId="{35468017-21B4-4154-B4F4-FE68F2447B10}" srcOrd="0" destOrd="0" parTransId="{5B4609AE-2219-4ECF-B4AC-A146A72F4FE5}" sibTransId="{B00B956C-8E8E-4124-8C1F-50E8AB487610}"/>
    <dgm:cxn modelId="{F695FB85-3A60-4A3D-8BFF-E1BA48B29F33}" type="presOf" srcId="{2F80DEE3-709F-4887-A3E8-95E32381CE57}" destId="{DE0317C0-C6CF-4869-B75D-D62963A1C3AD}" srcOrd="0" destOrd="0" presId="urn:microsoft.com/office/officeart/2005/8/layout/process1"/>
    <dgm:cxn modelId="{7761DCA1-041D-41BB-81EA-800794697CD1}" type="presOf" srcId="{376DB516-CBF6-4821-9D93-8E359BADBE00}" destId="{12D80B75-A1C7-4CAA-BD1E-8943C20C49EE}" srcOrd="0" destOrd="0" presId="urn:microsoft.com/office/officeart/2005/8/layout/process1"/>
    <dgm:cxn modelId="{2D6563A2-4B76-46A6-9EF6-EA9CE223ED97}" type="presOf" srcId="{3CFCD611-FA1A-4B0C-A15A-4A9FD5015F53}" destId="{44D0E48B-87E5-4775-B7FE-AE67B4A4049B}" srcOrd="0" destOrd="0" presId="urn:microsoft.com/office/officeart/2005/8/layout/process1"/>
    <dgm:cxn modelId="{D93011B4-0221-49E9-A508-FA63453E74F2}" type="presOf" srcId="{B00B956C-8E8E-4124-8C1F-50E8AB487610}" destId="{3A4C66E4-35A0-4C59-8FC5-2251A919C69F}" srcOrd="0" destOrd="0" presId="urn:microsoft.com/office/officeart/2005/8/layout/process1"/>
    <dgm:cxn modelId="{409B6BBB-AFC0-452B-A7D2-43AD07BF82E5}" type="presOf" srcId="{35468017-21B4-4154-B4F4-FE68F2447B10}" destId="{AC01B701-8312-4943-8986-441B948C30BC}" srcOrd="0" destOrd="0" presId="urn:microsoft.com/office/officeart/2005/8/layout/process1"/>
    <dgm:cxn modelId="{A4A0B3DD-C867-4CB5-9919-9D2C03B3161C}" type="presOf" srcId="{E6833535-B0DE-40DE-89B8-0C4A46CAB101}" destId="{50A79E31-C459-4BCE-B356-2E3A44DB953B}" srcOrd="1" destOrd="0" presId="urn:microsoft.com/office/officeart/2005/8/layout/process1"/>
    <dgm:cxn modelId="{841E07EA-3979-44D2-8F30-074DF21732C6}" type="presOf" srcId="{E6833535-B0DE-40DE-89B8-0C4A46CAB101}" destId="{1AF85758-E8F7-4EEB-ADA4-A6839368E98A}" srcOrd="0" destOrd="0" presId="urn:microsoft.com/office/officeart/2005/8/layout/process1"/>
    <dgm:cxn modelId="{598F64FD-6088-4CA6-AE87-5A1448069D89}" type="presOf" srcId="{D5F1882D-06FA-4254-9F89-F4869554BB2C}" destId="{23118634-D48B-42E0-B55E-1074FA96ED4C}" srcOrd="0" destOrd="0" presId="urn:microsoft.com/office/officeart/2005/8/layout/process1"/>
    <dgm:cxn modelId="{24AB47FA-74B9-4830-B4E8-4854B3F117B8}" type="presParOf" srcId="{DE0317C0-C6CF-4869-B75D-D62963A1C3AD}" destId="{AC01B701-8312-4943-8986-441B948C30BC}" srcOrd="0" destOrd="0" presId="urn:microsoft.com/office/officeart/2005/8/layout/process1"/>
    <dgm:cxn modelId="{790953FD-EABE-4AF1-90C0-F080C883A44D}" type="presParOf" srcId="{DE0317C0-C6CF-4869-B75D-D62963A1C3AD}" destId="{3A4C66E4-35A0-4C59-8FC5-2251A919C69F}" srcOrd="1" destOrd="0" presId="urn:microsoft.com/office/officeart/2005/8/layout/process1"/>
    <dgm:cxn modelId="{EF893650-C7AE-4FAC-BF08-E6B812967DBD}" type="presParOf" srcId="{3A4C66E4-35A0-4C59-8FC5-2251A919C69F}" destId="{2432B8B5-790A-4076-995E-45C9780BEA36}" srcOrd="0" destOrd="0" presId="urn:microsoft.com/office/officeart/2005/8/layout/process1"/>
    <dgm:cxn modelId="{F308F938-9E78-4343-977B-6B5757A759A1}" type="presParOf" srcId="{DE0317C0-C6CF-4869-B75D-D62963A1C3AD}" destId="{44D0E48B-87E5-4775-B7FE-AE67B4A4049B}" srcOrd="2" destOrd="0" presId="urn:microsoft.com/office/officeart/2005/8/layout/process1"/>
    <dgm:cxn modelId="{B0DE5780-0DE9-40F0-9C08-0CAF6F4B1AD9}" type="presParOf" srcId="{DE0317C0-C6CF-4869-B75D-D62963A1C3AD}" destId="{12D80B75-A1C7-4CAA-BD1E-8943C20C49EE}" srcOrd="3" destOrd="0" presId="urn:microsoft.com/office/officeart/2005/8/layout/process1"/>
    <dgm:cxn modelId="{F1DDCB38-BD6F-43E3-84AB-074D57393955}" type="presParOf" srcId="{12D80B75-A1C7-4CAA-BD1E-8943C20C49EE}" destId="{030173C4-F6D2-4AF2-B8F1-7E70BF52287C}" srcOrd="0" destOrd="0" presId="urn:microsoft.com/office/officeart/2005/8/layout/process1"/>
    <dgm:cxn modelId="{B3A8A028-584D-4023-A433-93AFEEEFDC18}" type="presParOf" srcId="{DE0317C0-C6CF-4869-B75D-D62963A1C3AD}" destId="{298D2ED1-5BF0-463D-B3F0-10ED8073BDB0}" srcOrd="4" destOrd="0" presId="urn:microsoft.com/office/officeart/2005/8/layout/process1"/>
    <dgm:cxn modelId="{7BEDBDC1-2689-402A-A290-76A77A5614FA}" type="presParOf" srcId="{DE0317C0-C6CF-4869-B75D-D62963A1C3AD}" destId="{1AF85758-E8F7-4EEB-ADA4-A6839368E98A}" srcOrd="5" destOrd="0" presId="urn:microsoft.com/office/officeart/2005/8/layout/process1"/>
    <dgm:cxn modelId="{59AB4FCC-CD1E-4D68-8ECD-92C7B776B59A}" type="presParOf" srcId="{1AF85758-E8F7-4EEB-ADA4-A6839368E98A}" destId="{50A79E31-C459-4BCE-B356-2E3A44DB953B}" srcOrd="0" destOrd="0" presId="urn:microsoft.com/office/officeart/2005/8/layout/process1"/>
    <dgm:cxn modelId="{8D56B5AE-C495-45A2-9218-3B60C02EBDF2}" type="presParOf" srcId="{DE0317C0-C6CF-4869-B75D-D62963A1C3AD}" destId="{23118634-D48B-42E0-B55E-1074FA96ED4C}" srcOrd="6"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435444-1B17-407E-80E5-E0AF45CFB014}" type="doc">
      <dgm:prSet loTypeId="urn:microsoft.com/office/officeart/2005/8/layout/process1" loCatId="process" qsTypeId="urn:microsoft.com/office/officeart/2005/8/quickstyle/simple1" qsCatId="simple" csTypeId="urn:microsoft.com/office/officeart/2005/8/colors/accent1_2" csCatId="accent1" phldr="1"/>
      <dgm:spPr/>
    </dgm:pt>
    <dgm:pt modelId="{AF7B632D-F045-41B1-B0B6-31C9C8007666}">
      <dgm:prSet phldrT="[Text]" custT="1"/>
      <dgm:spPr/>
      <dgm:t>
        <a:bodyPr/>
        <a:lstStyle/>
        <a:p>
          <a:pPr>
            <a:buClr>
              <a:schemeClr val="accent2"/>
            </a:buClr>
            <a:buSzPct val="150000"/>
            <a:buFont typeface="Arial" panose="020B0604020202020204" pitchFamily="34" charset="0"/>
            <a:buChar char="•"/>
          </a:pPr>
          <a:r>
            <a:rPr lang="en-US" sz="1600" dirty="0">
              <a:solidFill>
                <a:schemeClr val="bg1"/>
              </a:solidFill>
            </a:rPr>
            <a:t>Click on </a:t>
          </a:r>
          <a:r>
            <a:rPr lang="en-US" sz="1600" b="1" dirty="0">
              <a:solidFill>
                <a:schemeClr val="bg1"/>
              </a:solidFill>
            </a:rPr>
            <a:t>Save view- Ctrl-L</a:t>
          </a:r>
          <a:endParaRPr lang="en-US" sz="1600" dirty="0">
            <a:solidFill>
              <a:schemeClr val="bg1"/>
            </a:solidFill>
          </a:endParaRPr>
        </a:p>
      </dgm:t>
    </dgm:pt>
    <dgm:pt modelId="{8126B894-A3FF-4134-ACA5-1DF0767721A8}" type="parTrans" cxnId="{4326390F-56F0-444E-8611-0199B6591A2C}">
      <dgm:prSet/>
      <dgm:spPr/>
      <dgm:t>
        <a:bodyPr/>
        <a:lstStyle/>
        <a:p>
          <a:endParaRPr lang="en-US" sz="1600">
            <a:solidFill>
              <a:schemeClr val="bg1"/>
            </a:solidFill>
          </a:endParaRPr>
        </a:p>
      </dgm:t>
    </dgm:pt>
    <dgm:pt modelId="{62C66DB6-CF25-4FD5-9ED2-B9DC9DA2CB22}" type="sibTrans" cxnId="{4326390F-56F0-444E-8611-0199B6591A2C}">
      <dgm:prSet custT="1"/>
      <dgm:spPr/>
      <dgm:t>
        <a:bodyPr/>
        <a:lstStyle/>
        <a:p>
          <a:endParaRPr lang="en-US" sz="1600">
            <a:solidFill>
              <a:schemeClr val="bg1"/>
            </a:solidFill>
          </a:endParaRPr>
        </a:p>
      </dgm:t>
    </dgm:pt>
    <dgm:pt modelId="{680229BB-7A2E-49D0-94D2-0E8D1FCC8E21}">
      <dgm:prSet custT="1"/>
      <dgm:spPr/>
      <dgm:t>
        <a:bodyPr/>
        <a:lstStyle/>
        <a:p>
          <a:r>
            <a:rPr lang="en-US" sz="1600" dirty="0">
              <a:solidFill>
                <a:schemeClr val="bg1"/>
              </a:solidFill>
            </a:rPr>
            <a:t>Click on </a:t>
          </a:r>
          <a:r>
            <a:rPr lang="en-US" sz="1600" b="1" dirty="0">
              <a:solidFill>
                <a:schemeClr val="bg1"/>
              </a:solidFill>
            </a:rPr>
            <a:t>Change View (</a:t>
          </a:r>
          <a:r>
            <a:rPr lang="en-US" sz="1600" b="1" dirty="0" err="1">
              <a:solidFill>
                <a:schemeClr val="bg1"/>
              </a:solidFill>
            </a:rPr>
            <a:t>Ctrl+H</a:t>
          </a:r>
          <a:r>
            <a:rPr lang="en-US" sz="1600" b="1" dirty="0">
              <a:solidFill>
                <a:schemeClr val="bg1"/>
              </a:solidFill>
            </a:rPr>
            <a:t>) and </a:t>
          </a:r>
          <a:r>
            <a:rPr lang="en-US" sz="1600" dirty="0">
              <a:solidFill>
                <a:schemeClr val="bg1"/>
              </a:solidFill>
            </a:rPr>
            <a:t>select the</a:t>
          </a:r>
          <a:r>
            <a:rPr lang="en-US" sz="1600" b="1" dirty="0">
              <a:solidFill>
                <a:schemeClr val="bg1"/>
              </a:solidFill>
            </a:rPr>
            <a:t> saved views.</a:t>
          </a:r>
        </a:p>
      </dgm:t>
    </dgm:pt>
    <dgm:pt modelId="{E051CEC2-2D35-43D1-8AB2-B73B82B1516D}" type="parTrans" cxnId="{AC13997E-D5C9-46B3-8114-902EA8065491}">
      <dgm:prSet/>
      <dgm:spPr/>
      <dgm:t>
        <a:bodyPr/>
        <a:lstStyle/>
        <a:p>
          <a:endParaRPr lang="en-US" sz="1600">
            <a:solidFill>
              <a:schemeClr val="bg1"/>
            </a:solidFill>
          </a:endParaRPr>
        </a:p>
      </dgm:t>
    </dgm:pt>
    <dgm:pt modelId="{48CC43ED-4860-4404-A8E8-3F65DAC69953}" type="sibTrans" cxnId="{AC13997E-D5C9-46B3-8114-902EA8065491}">
      <dgm:prSet/>
      <dgm:spPr/>
      <dgm:t>
        <a:bodyPr/>
        <a:lstStyle/>
        <a:p>
          <a:endParaRPr lang="en-US" sz="1600">
            <a:solidFill>
              <a:schemeClr val="bg1"/>
            </a:solidFill>
          </a:endParaRPr>
        </a:p>
      </dgm:t>
    </dgm:pt>
    <dgm:pt modelId="{2A436DA5-C93E-49C0-88EE-7658F8CC1991}">
      <dgm:prSet phldrT="[Text]" custT="1"/>
      <dgm:spPr/>
      <dgm:t>
        <a:bodyPr/>
        <a:lstStyle/>
        <a:p>
          <a:pPr>
            <a:buClr>
              <a:schemeClr val="accent2"/>
            </a:buClr>
            <a:buSzPct val="150000"/>
            <a:buFont typeface="Arial" panose="020B0604020202020204" pitchFamily="34" charset="0"/>
            <a:buChar char="•"/>
          </a:pPr>
          <a:r>
            <a:rPr lang="en-US" sz="1600" b="1" dirty="0">
              <a:solidFill>
                <a:schemeClr val="bg1"/>
              </a:solidFill>
            </a:rPr>
            <a:t> </a:t>
          </a:r>
          <a:r>
            <a:rPr lang="en-US" sz="1600" dirty="0">
              <a:solidFill>
                <a:schemeClr val="bg1"/>
              </a:solidFill>
            </a:rPr>
            <a:t>Fill up the name as required</a:t>
          </a:r>
        </a:p>
      </dgm:t>
    </dgm:pt>
    <dgm:pt modelId="{5B2F8DC8-12A5-4F64-B14E-501F6742258B}" type="parTrans" cxnId="{C750C103-6819-46C7-B357-55EA3102ADF3}">
      <dgm:prSet/>
      <dgm:spPr/>
      <dgm:t>
        <a:bodyPr/>
        <a:lstStyle/>
        <a:p>
          <a:endParaRPr lang="en-US" sz="1600">
            <a:solidFill>
              <a:schemeClr val="bg1"/>
            </a:solidFill>
          </a:endParaRPr>
        </a:p>
      </dgm:t>
    </dgm:pt>
    <dgm:pt modelId="{66EAB6D9-5A1A-4EF0-AEB1-887C784B87A1}" type="sibTrans" cxnId="{C750C103-6819-46C7-B357-55EA3102ADF3}">
      <dgm:prSet custT="1"/>
      <dgm:spPr/>
      <dgm:t>
        <a:bodyPr/>
        <a:lstStyle/>
        <a:p>
          <a:endParaRPr lang="en-US" sz="1600">
            <a:solidFill>
              <a:schemeClr val="bg1"/>
            </a:solidFill>
          </a:endParaRPr>
        </a:p>
      </dgm:t>
    </dgm:pt>
    <dgm:pt modelId="{8A020613-7781-4447-B1D2-6F8925A60537}">
      <dgm:prSet phldrT="[Text]" custT="1"/>
      <dgm:spPr/>
      <dgm:t>
        <a:bodyPr/>
        <a:lstStyle/>
        <a:p>
          <a:pPr>
            <a:buClr>
              <a:schemeClr val="accent2"/>
            </a:buClr>
            <a:buSzPct val="150000"/>
            <a:buFont typeface="Arial" panose="020B0604020202020204" pitchFamily="34" charset="0"/>
            <a:buChar char="•"/>
          </a:pPr>
          <a:r>
            <a:rPr lang="en-US" sz="1600" dirty="0">
              <a:solidFill>
                <a:schemeClr val="bg1"/>
              </a:solidFill>
            </a:rPr>
            <a:t>Select additional configuration</a:t>
          </a:r>
        </a:p>
      </dgm:t>
    </dgm:pt>
    <dgm:pt modelId="{B5F239CE-DCA8-4D38-8316-833852E98F96}" type="parTrans" cxnId="{531EF110-0F69-4838-B024-6609F4539D19}">
      <dgm:prSet/>
      <dgm:spPr/>
      <dgm:t>
        <a:bodyPr/>
        <a:lstStyle/>
        <a:p>
          <a:endParaRPr lang="en-US" sz="1600">
            <a:solidFill>
              <a:schemeClr val="bg1"/>
            </a:solidFill>
          </a:endParaRPr>
        </a:p>
      </dgm:t>
    </dgm:pt>
    <dgm:pt modelId="{A56C9D0E-8292-4D33-B3C9-B7534711A7B3}" type="sibTrans" cxnId="{531EF110-0F69-4838-B024-6609F4539D19}">
      <dgm:prSet custT="1"/>
      <dgm:spPr/>
      <dgm:t>
        <a:bodyPr/>
        <a:lstStyle/>
        <a:p>
          <a:endParaRPr lang="en-US" sz="1600">
            <a:solidFill>
              <a:schemeClr val="bg1"/>
            </a:solidFill>
          </a:endParaRPr>
        </a:p>
      </dgm:t>
    </dgm:pt>
    <dgm:pt modelId="{A44719E0-E7F9-4D05-B3ED-B9446B594F54}">
      <dgm:prSet phldrT="[Text]" custT="1"/>
      <dgm:spPr/>
      <dgm:t>
        <a:bodyPr/>
        <a:lstStyle/>
        <a:p>
          <a:pPr>
            <a:buClr>
              <a:schemeClr val="accent2"/>
            </a:buClr>
            <a:buSzPct val="150000"/>
            <a:buFont typeface="Arial" panose="020B0604020202020204" pitchFamily="34" charset="0"/>
            <a:buChar char="•"/>
          </a:pPr>
          <a:r>
            <a:rPr lang="en-US" sz="1600">
              <a:solidFill>
                <a:schemeClr val="bg1"/>
              </a:solidFill>
            </a:rPr>
            <a:t>Click </a:t>
          </a:r>
          <a:r>
            <a:rPr lang="en-US" sz="1600" dirty="0">
              <a:solidFill>
                <a:schemeClr val="bg1"/>
              </a:solidFill>
            </a:rPr>
            <a:t>on </a:t>
          </a:r>
          <a:r>
            <a:rPr lang="en-US" sz="1600" b="1" dirty="0">
              <a:solidFill>
                <a:schemeClr val="bg1"/>
              </a:solidFill>
            </a:rPr>
            <a:t>Save view for</a:t>
          </a:r>
          <a:endParaRPr lang="en-US" sz="1600" dirty="0">
            <a:solidFill>
              <a:schemeClr val="bg1"/>
            </a:solidFill>
          </a:endParaRPr>
        </a:p>
      </dgm:t>
    </dgm:pt>
    <dgm:pt modelId="{C28E0D5A-EAFD-4665-8810-9090232F482B}" type="parTrans" cxnId="{6A8CC79F-F6E5-4BDE-984D-C7F75D56CA4B}">
      <dgm:prSet/>
      <dgm:spPr/>
      <dgm:t>
        <a:bodyPr/>
        <a:lstStyle/>
        <a:p>
          <a:endParaRPr lang="en-US" sz="1600">
            <a:solidFill>
              <a:schemeClr val="bg1"/>
            </a:solidFill>
          </a:endParaRPr>
        </a:p>
      </dgm:t>
    </dgm:pt>
    <dgm:pt modelId="{87BE09D1-8B94-45B6-B9FF-D1A86E518F7C}" type="sibTrans" cxnId="{6A8CC79F-F6E5-4BDE-984D-C7F75D56CA4B}">
      <dgm:prSet custT="1"/>
      <dgm:spPr/>
      <dgm:t>
        <a:bodyPr/>
        <a:lstStyle/>
        <a:p>
          <a:endParaRPr lang="en-US" sz="1600">
            <a:solidFill>
              <a:schemeClr val="bg1"/>
            </a:solidFill>
          </a:endParaRPr>
        </a:p>
      </dgm:t>
    </dgm:pt>
    <dgm:pt modelId="{0CBA0E3D-3B0F-49A4-804E-BBA46362A445}" type="pres">
      <dgm:prSet presAssocID="{0A435444-1B17-407E-80E5-E0AF45CFB014}" presName="Name0" presStyleCnt="0">
        <dgm:presLayoutVars>
          <dgm:dir/>
          <dgm:resizeHandles val="exact"/>
        </dgm:presLayoutVars>
      </dgm:prSet>
      <dgm:spPr/>
    </dgm:pt>
    <dgm:pt modelId="{C0242B80-C1D3-48EA-AB6B-045CD3E1DAB9}" type="pres">
      <dgm:prSet presAssocID="{AF7B632D-F045-41B1-B0B6-31C9C8007666}" presName="node" presStyleLbl="node1" presStyleIdx="0" presStyleCnt="5">
        <dgm:presLayoutVars>
          <dgm:bulletEnabled val="1"/>
        </dgm:presLayoutVars>
      </dgm:prSet>
      <dgm:spPr/>
    </dgm:pt>
    <dgm:pt modelId="{9A4C6A85-2470-43B3-9C37-C997899FA1F5}" type="pres">
      <dgm:prSet presAssocID="{62C66DB6-CF25-4FD5-9ED2-B9DC9DA2CB22}" presName="sibTrans" presStyleLbl="sibTrans2D1" presStyleIdx="0" presStyleCnt="4"/>
      <dgm:spPr/>
    </dgm:pt>
    <dgm:pt modelId="{BFC18902-2389-4BAC-A526-A13646DCDD29}" type="pres">
      <dgm:prSet presAssocID="{62C66DB6-CF25-4FD5-9ED2-B9DC9DA2CB22}" presName="connectorText" presStyleLbl="sibTrans2D1" presStyleIdx="0" presStyleCnt="4"/>
      <dgm:spPr/>
    </dgm:pt>
    <dgm:pt modelId="{55CBC236-56AE-4B78-B47C-ADBB7A840F81}" type="pres">
      <dgm:prSet presAssocID="{2A436DA5-C93E-49C0-88EE-7658F8CC1991}" presName="node" presStyleLbl="node1" presStyleIdx="1" presStyleCnt="5">
        <dgm:presLayoutVars>
          <dgm:bulletEnabled val="1"/>
        </dgm:presLayoutVars>
      </dgm:prSet>
      <dgm:spPr/>
    </dgm:pt>
    <dgm:pt modelId="{CFD1D2E3-EBE3-4456-A70C-93D89963DCEE}" type="pres">
      <dgm:prSet presAssocID="{66EAB6D9-5A1A-4EF0-AEB1-887C784B87A1}" presName="sibTrans" presStyleLbl="sibTrans2D1" presStyleIdx="1" presStyleCnt="4"/>
      <dgm:spPr/>
    </dgm:pt>
    <dgm:pt modelId="{A5C55C5E-86BA-41AE-BD20-F3686A770C5A}" type="pres">
      <dgm:prSet presAssocID="{66EAB6D9-5A1A-4EF0-AEB1-887C784B87A1}" presName="connectorText" presStyleLbl="sibTrans2D1" presStyleIdx="1" presStyleCnt="4"/>
      <dgm:spPr/>
    </dgm:pt>
    <dgm:pt modelId="{C9E9466F-8C11-43A2-A658-16A23921D30A}" type="pres">
      <dgm:prSet presAssocID="{8A020613-7781-4447-B1D2-6F8925A60537}" presName="node" presStyleLbl="node1" presStyleIdx="2" presStyleCnt="5">
        <dgm:presLayoutVars>
          <dgm:bulletEnabled val="1"/>
        </dgm:presLayoutVars>
      </dgm:prSet>
      <dgm:spPr/>
    </dgm:pt>
    <dgm:pt modelId="{9875B2C0-24A8-4739-9F19-157DAFADE8B3}" type="pres">
      <dgm:prSet presAssocID="{A56C9D0E-8292-4D33-B3C9-B7534711A7B3}" presName="sibTrans" presStyleLbl="sibTrans2D1" presStyleIdx="2" presStyleCnt="4"/>
      <dgm:spPr/>
    </dgm:pt>
    <dgm:pt modelId="{DCA3D504-2F1A-48BA-8B4C-1681648B1309}" type="pres">
      <dgm:prSet presAssocID="{A56C9D0E-8292-4D33-B3C9-B7534711A7B3}" presName="connectorText" presStyleLbl="sibTrans2D1" presStyleIdx="2" presStyleCnt="4"/>
      <dgm:spPr/>
    </dgm:pt>
    <dgm:pt modelId="{E94C8CA3-6466-4E3D-9436-4C5F4BD610DB}" type="pres">
      <dgm:prSet presAssocID="{A44719E0-E7F9-4D05-B3ED-B9446B594F54}" presName="node" presStyleLbl="node1" presStyleIdx="3" presStyleCnt="5">
        <dgm:presLayoutVars>
          <dgm:bulletEnabled val="1"/>
        </dgm:presLayoutVars>
      </dgm:prSet>
      <dgm:spPr/>
    </dgm:pt>
    <dgm:pt modelId="{A9F76A25-4C75-4026-829D-552059936A39}" type="pres">
      <dgm:prSet presAssocID="{87BE09D1-8B94-45B6-B9FF-D1A86E518F7C}" presName="sibTrans" presStyleLbl="sibTrans2D1" presStyleIdx="3" presStyleCnt="4"/>
      <dgm:spPr/>
    </dgm:pt>
    <dgm:pt modelId="{E51E8610-F394-4A59-8562-E675FE34153A}" type="pres">
      <dgm:prSet presAssocID="{87BE09D1-8B94-45B6-B9FF-D1A86E518F7C}" presName="connectorText" presStyleLbl="sibTrans2D1" presStyleIdx="3" presStyleCnt="4"/>
      <dgm:spPr/>
    </dgm:pt>
    <dgm:pt modelId="{072434F7-5996-4046-BF25-C2298D47C31B}" type="pres">
      <dgm:prSet presAssocID="{680229BB-7A2E-49D0-94D2-0E8D1FCC8E21}" presName="node" presStyleLbl="node1" presStyleIdx="4" presStyleCnt="5">
        <dgm:presLayoutVars>
          <dgm:bulletEnabled val="1"/>
        </dgm:presLayoutVars>
      </dgm:prSet>
      <dgm:spPr/>
    </dgm:pt>
  </dgm:ptLst>
  <dgm:cxnLst>
    <dgm:cxn modelId="{14294901-613E-4681-AEDB-877E8BF4DB78}" type="presOf" srcId="{62C66DB6-CF25-4FD5-9ED2-B9DC9DA2CB22}" destId="{9A4C6A85-2470-43B3-9C37-C997899FA1F5}" srcOrd="0" destOrd="0" presId="urn:microsoft.com/office/officeart/2005/8/layout/process1"/>
    <dgm:cxn modelId="{C750C103-6819-46C7-B357-55EA3102ADF3}" srcId="{0A435444-1B17-407E-80E5-E0AF45CFB014}" destId="{2A436DA5-C93E-49C0-88EE-7658F8CC1991}" srcOrd="1" destOrd="0" parTransId="{5B2F8DC8-12A5-4F64-B14E-501F6742258B}" sibTransId="{66EAB6D9-5A1A-4EF0-AEB1-887C784B87A1}"/>
    <dgm:cxn modelId="{D45A7D07-6641-4784-864E-6CEDC55ED39F}" type="presOf" srcId="{A56C9D0E-8292-4D33-B3C9-B7534711A7B3}" destId="{9875B2C0-24A8-4739-9F19-157DAFADE8B3}" srcOrd="0" destOrd="0" presId="urn:microsoft.com/office/officeart/2005/8/layout/process1"/>
    <dgm:cxn modelId="{7BFB9B0D-982D-4D8C-A604-9B53AA1B14F8}" type="presOf" srcId="{8A020613-7781-4447-B1D2-6F8925A60537}" destId="{C9E9466F-8C11-43A2-A658-16A23921D30A}" srcOrd="0" destOrd="0" presId="urn:microsoft.com/office/officeart/2005/8/layout/process1"/>
    <dgm:cxn modelId="{4326390F-56F0-444E-8611-0199B6591A2C}" srcId="{0A435444-1B17-407E-80E5-E0AF45CFB014}" destId="{AF7B632D-F045-41B1-B0B6-31C9C8007666}" srcOrd="0" destOrd="0" parTransId="{8126B894-A3FF-4134-ACA5-1DF0767721A8}" sibTransId="{62C66DB6-CF25-4FD5-9ED2-B9DC9DA2CB22}"/>
    <dgm:cxn modelId="{531EF110-0F69-4838-B024-6609F4539D19}" srcId="{0A435444-1B17-407E-80E5-E0AF45CFB014}" destId="{8A020613-7781-4447-B1D2-6F8925A60537}" srcOrd="2" destOrd="0" parTransId="{B5F239CE-DCA8-4D38-8316-833852E98F96}" sibTransId="{A56C9D0E-8292-4D33-B3C9-B7534711A7B3}"/>
    <dgm:cxn modelId="{D7992331-EFEA-4EB4-998C-D51F02E6AB66}" type="presOf" srcId="{AF7B632D-F045-41B1-B0B6-31C9C8007666}" destId="{C0242B80-C1D3-48EA-AB6B-045CD3E1DAB9}" srcOrd="0" destOrd="0" presId="urn:microsoft.com/office/officeart/2005/8/layout/process1"/>
    <dgm:cxn modelId="{2819D73A-16F0-4E7E-A03D-2982EDFDD0FB}" type="presOf" srcId="{0A435444-1B17-407E-80E5-E0AF45CFB014}" destId="{0CBA0E3D-3B0F-49A4-804E-BBA46362A445}" srcOrd="0" destOrd="0" presId="urn:microsoft.com/office/officeart/2005/8/layout/process1"/>
    <dgm:cxn modelId="{8BAD575E-257A-49CD-971E-63147E69AD01}" type="presOf" srcId="{62C66DB6-CF25-4FD5-9ED2-B9DC9DA2CB22}" destId="{BFC18902-2389-4BAC-A526-A13646DCDD29}" srcOrd="1" destOrd="0" presId="urn:microsoft.com/office/officeart/2005/8/layout/process1"/>
    <dgm:cxn modelId="{C92E5E63-D143-4E98-BDBB-79F36F204E32}" type="presOf" srcId="{87BE09D1-8B94-45B6-B9FF-D1A86E518F7C}" destId="{E51E8610-F394-4A59-8562-E675FE34153A}" srcOrd="1" destOrd="0" presId="urn:microsoft.com/office/officeart/2005/8/layout/process1"/>
    <dgm:cxn modelId="{B27A4C6B-D217-46BA-8B9F-D83B9BAB5873}" type="presOf" srcId="{2A436DA5-C93E-49C0-88EE-7658F8CC1991}" destId="{55CBC236-56AE-4B78-B47C-ADBB7A840F81}" srcOrd="0" destOrd="0" presId="urn:microsoft.com/office/officeart/2005/8/layout/process1"/>
    <dgm:cxn modelId="{4A1A166E-95B2-43D3-8A37-F46F4C6237CA}" type="presOf" srcId="{A44719E0-E7F9-4D05-B3ED-B9446B594F54}" destId="{E94C8CA3-6466-4E3D-9436-4C5F4BD610DB}" srcOrd="0" destOrd="0" presId="urn:microsoft.com/office/officeart/2005/8/layout/process1"/>
    <dgm:cxn modelId="{E26C9E57-48FA-4E3E-AD42-7D0EB92463BB}" type="presOf" srcId="{87BE09D1-8B94-45B6-B9FF-D1A86E518F7C}" destId="{A9F76A25-4C75-4026-829D-552059936A39}" srcOrd="0" destOrd="0" presId="urn:microsoft.com/office/officeart/2005/8/layout/process1"/>
    <dgm:cxn modelId="{AC13997E-D5C9-46B3-8114-902EA8065491}" srcId="{0A435444-1B17-407E-80E5-E0AF45CFB014}" destId="{680229BB-7A2E-49D0-94D2-0E8D1FCC8E21}" srcOrd="4" destOrd="0" parTransId="{E051CEC2-2D35-43D1-8AB2-B73B82B1516D}" sibTransId="{48CC43ED-4860-4404-A8E8-3F65DAC69953}"/>
    <dgm:cxn modelId="{DE73578F-9F0D-4C97-9DA9-78528523B934}" type="presOf" srcId="{680229BB-7A2E-49D0-94D2-0E8D1FCC8E21}" destId="{072434F7-5996-4046-BF25-C2298D47C31B}" srcOrd="0" destOrd="0" presId="urn:microsoft.com/office/officeart/2005/8/layout/process1"/>
    <dgm:cxn modelId="{6A8CC79F-F6E5-4BDE-984D-C7F75D56CA4B}" srcId="{0A435444-1B17-407E-80E5-E0AF45CFB014}" destId="{A44719E0-E7F9-4D05-B3ED-B9446B594F54}" srcOrd="3" destOrd="0" parTransId="{C28E0D5A-EAFD-4665-8810-9090232F482B}" sibTransId="{87BE09D1-8B94-45B6-B9FF-D1A86E518F7C}"/>
    <dgm:cxn modelId="{4744ACB1-77D8-442C-83F2-4F11D5952B55}" type="presOf" srcId="{66EAB6D9-5A1A-4EF0-AEB1-887C784B87A1}" destId="{A5C55C5E-86BA-41AE-BD20-F3686A770C5A}" srcOrd="1" destOrd="0" presId="urn:microsoft.com/office/officeart/2005/8/layout/process1"/>
    <dgm:cxn modelId="{0EA1D9DB-4784-446A-8919-D4FA3326A5BE}" type="presOf" srcId="{66EAB6D9-5A1A-4EF0-AEB1-887C784B87A1}" destId="{CFD1D2E3-EBE3-4456-A70C-93D89963DCEE}" srcOrd="0" destOrd="0" presId="urn:microsoft.com/office/officeart/2005/8/layout/process1"/>
    <dgm:cxn modelId="{1D42E0E4-69BA-414C-89AE-38505A44256E}" type="presOf" srcId="{A56C9D0E-8292-4D33-B3C9-B7534711A7B3}" destId="{DCA3D504-2F1A-48BA-8B4C-1681648B1309}" srcOrd="1" destOrd="0" presId="urn:microsoft.com/office/officeart/2005/8/layout/process1"/>
    <dgm:cxn modelId="{AA88E2B3-8361-4101-9173-39A76EB23D33}" type="presParOf" srcId="{0CBA0E3D-3B0F-49A4-804E-BBA46362A445}" destId="{C0242B80-C1D3-48EA-AB6B-045CD3E1DAB9}" srcOrd="0" destOrd="0" presId="urn:microsoft.com/office/officeart/2005/8/layout/process1"/>
    <dgm:cxn modelId="{4F11EA02-3D80-461B-AA75-9B3143CB3EBE}" type="presParOf" srcId="{0CBA0E3D-3B0F-49A4-804E-BBA46362A445}" destId="{9A4C6A85-2470-43B3-9C37-C997899FA1F5}" srcOrd="1" destOrd="0" presId="urn:microsoft.com/office/officeart/2005/8/layout/process1"/>
    <dgm:cxn modelId="{52174E03-1F9B-431E-9191-B2633039A9F6}" type="presParOf" srcId="{9A4C6A85-2470-43B3-9C37-C997899FA1F5}" destId="{BFC18902-2389-4BAC-A526-A13646DCDD29}" srcOrd="0" destOrd="0" presId="urn:microsoft.com/office/officeart/2005/8/layout/process1"/>
    <dgm:cxn modelId="{143420FB-CD9A-4F82-A0ED-66326BC9915B}" type="presParOf" srcId="{0CBA0E3D-3B0F-49A4-804E-BBA46362A445}" destId="{55CBC236-56AE-4B78-B47C-ADBB7A840F81}" srcOrd="2" destOrd="0" presId="urn:microsoft.com/office/officeart/2005/8/layout/process1"/>
    <dgm:cxn modelId="{FB15B36F-C5F3-4F78-9215-F43C4DCE4267}" type="presParOf" srcId="{0CBA0E3D-3B0F-49A4-804E-BBA46362A445}" destId="{CFD1D2E3-EBE3-4456-A70C-93D89963DCEE}" srcOrd="3" destOrd="0" presId="urn:microsoft.com/office/officeart/2005/8/layout/process1"/>
    <dgm:cxn modelId="{17E8904A-74FA-4C7B-A453-2B16EF9570B9}" type="presParOf" srcId="{CFD1D2E3-EBE3-4456-A70C-93D89963DCEE}" destId="{A5C55C5E-86BA-41AE-BD20-F3686A770C5A}" srcOrd="0" destOrd="0" presId="urn:microsoft.com/office/officeart/2005/8/layout/process1"/>
    <dgm:cxn modelId="{D0FBB542-D8DF-4747-9A65-DE40C84212EF}" type="presParOf" srcId="{0CBA0E3D-3B0F-49A4-804E-BBA46362A445}" destId="{C9E9466F-8C11-43A2-A658-16A23921D30A}" srcOrd="4" destOrd="0" presId="urn:microsoft.com/office/officeart/2005/8/layout/process1"/>
    <dgm:cxn modelId="{09309516-CA85-4F12-9957-634263A47656}" type="presParOf" srcId="{0CBA0E3D-3B0F-49A4-804E-BBA46362A445}" destId="{9875B2C0-24A8-4739-9F19-157DAFADE8B3}" srcOrd="5" destOrd="0" presId="urn:microsoft.com/office/officeart/2005/8/layout/process1"/>
    <dgm:cxn modelId="{63C0E3E7-BA51-4DA8-A38D-A96458AC8550}" type="presParOf" srcId="{9875B2C0-24A8-4739-9F19-157DAFADE8B3}" destId="{DCA3D504-2F1A-48BA-8B4C-1681648B1309}" srcOrd="0" destOrd="0" presId="urn:microsoft.com/office/officeart/2005/8/layout/process1"/>
    <dgm:cxn modelId="{66EA2BAD-7D87-412E-B02E-BCE5DDAE9E40}" type="presParOf" srcId="{0CBA0E3D-3B0F-49A4-804E-BBA46362A445}" destId="{E94C8CA3-6466-4E3D-9436-4C5F4BD610DB}" srcOrd="6" destOrd="0" presId="urn:microsoft.com/office/officeart/2005/8/layout/process1"/>
    <dgm:cxn modelId="{E121686F-091A-4277-B73B-33426345115D}" type="presParOf" srcId="{0CBA0E3D-3B0F-49A4-804E-BBA46362A445}" destId="{A9F76A25-4C75-4026-829D-552059936A39}" srcOrd="7" destOrd="0" presId="urn:microsoft.com/office/officeart/2005/8/layout/process1"/>
    <dgm:cxn modelId="{397ABA2F-00D4-47BD-9BE0-83EBE1D3EC32}" type="presParOf" srcId="{A9F76A25-4C75-4026-829D-552059936A39}" destId="{E51E8610-F394-4A59-8562-E675FE34153A}" srcOrd="0" destOrd="0" presId="urn:microsoft.com/office/officeart/2005/8/layout/process1"/>
    <dgm:cxn modelId="{43F9085D-1A1C-49B8-AD0B-7D12BDC689BC}" type="presParOf" srcId="{0CBA0E3D-3B0F-49A4-804E-BBA46362A445}" destId="{072434F7-5996-4046-BF25-C2298D47C31B}"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081C28-CB66-4EE6-9474-46A64D28517B}" type="doc">
      <dgm:prSet loTypeId="urn:microsoft.com/office/officeart/2005/8/layout/process1" loCatId="process" qsTypeId="urn:microsoft.com/office/officeart/2005/8/quickstyle/simple1" qsCatId="simple" csTypeId="urn:microsoft.com/office/officeart/2005/8/colors/accent1_2" csCatId="accent1" phldr="1"/>
      <dgm:spPr/>
    </dgm:pt>
    <dgm:pt modelId="{0B10FD82-6D8F-415B-B506-D131916277E7}">
      <dgm:prSet phldrT="[Text]"/>
      <dgm:spPr/>
      <dgm:t>
        <a:bodyPr/>
        <a:lstStyle/>
        <a:p>
          <a:pPr>
            <a:buSzPct val="100000"/>
          </a:pPr>
          <a:r>
            <a:rPr lang="en-US" dirty="0">
              <a:latin typeface="Calibri" panose="020F0502020204030204" pitchFamily="34" charset="0"/>
              <a:cs typeface="Calibri" panose="020F0502020204030204" pitchFamily="34" charset="0"/>
            </a:rPr>
            <a:t>Go to Display</a:t>
          </a:r>
          <a:endParaRPr lang="en-US" dirty="0"/>
        </a:p>
      </dgm:t>
    </dgm:pt>
    <dgm:pt modelId="{DE3C38C2-9CAE-4F2E-A3FB-BAA69278CB8A}" type="parTrans" cxnId="{33BF6BE1-B4FC-4678-B012-1B0C3ED88FE6}">
      <dgm:prSet/>
      <dgm:spPr/>
      <dgm:t>
        <a:bodyPr/>
        <a:lstStyle/>
        <a:p>
          <a:endParaRPr lang="en-US"/>
        </a:p>
      </dgm:t>
    </dgm:pt>
    <dgm:pt modelId="{03FFA739-CF9C-4954-B8CB-3A89A1A465BF}" type="sibTrans" cxnId="{33BF6BE1-B4FC-4678-B012-1B0C3ED88FE6}">
      <dgm:prSet/>
      <dgm:spPr/>
      <dgm:t>
        <a:bodyPr/>
        <a:lstStyle/>
        <a:p>
          <a:endParaRPr lang="en-US"/>
        </a:p>
      </dgm:t>
    </dgm:pt>
    <dgm:pt modelId="{B424917C-46FA-4E20-B177-3B4534F0D5A1}">
      <dgm:prSet/>
      <dgm:spPr/>
      <dgm:t>
        <a:bodyPr/>
        <a:lstStyle/>
        <a:p>
          <a:r>
            <a:rPr lang="en-US" b="1" dirty="0">
              <a:latin typeface="Calibri" panose="020F0502020204030204" pitchFamily="34" charset="0"/>
              <a:cs typeface="Calibri" panose="020F0502020204030204" pitchFamily="34" charset="0"/>
            </a:rPr>
            <a:t>Verification of Balances </a:t>
          </a:r>
          <a:r>
            <a:rPr lang="en-US" dirty="0">
              <a:latin typeface="Calibri" panose="020F0502020204030204" pitchFamily="34" charset="0"/>
              <a:cs typeface="Calibri" panose="020F0502020204030204" pitchFamily="34" charset="0"/>
            </a:rPr>
            <a:t>: This is the trial balance of the current company.</a:t>
          </a:r>
        </a:p>
      </dgm:t>
    </dgm:pt>
    <dgm:pt modelId="{A69AB3FA-BFA3-4C65-A097-F9B91FAC0141}" type="parTrans" cxnId="{6C675619-D708-4B67-928E-C550D7880B2C}">
      <dgm:prSet/>
      <dgm:spPr/>
      <dgm:t>
        <a:bodyPr/>
        <a:lstStyle/>
        <a:p>
          <a:endParaRPr lang="en-US"/>
        </a:p>
      </dgm:t>
    </dgm:pt>
    <dgm:pt modelId="{D12671EF-3444-46B9-B3C0-EA99F2147088}" type="sibTrans" cxnId="{6C675619-D708-4B67-928E-C550D7880B2C}">
      <dgm:prSet/>
      <dgm:spPr/>
      <dgm:t>
        <a:bodyPr/>
        <a:lstStyle/>
        <a:p>
          <a:endParaRPr lang="en-US"/>
        </a:p>
      </dgm:t>
    </dgm:pt>
    <dgm:pt modelId="{3F913C83-BF51-4A11-973F-DC9D2A3E3623}">
      <dgm:prSet/>
      <dgm:spPr/>
      <dgm:t>
        <a:bodyPr/>
        <a:lstStyle/>
        <a:p>
          <a:r>
            <a:rPr lang="en-US" dirty="0">
              <a:latin typeface="Calibri" panose="020F0502020204030204" pitchFamily="34" charset="0"/>
              <a:cs typeface="Calibri" panose="020F0502020204030204" pitchFamily="34" charset="0"/>
            </a:rPr>
            <a:t>Click on </a:t>
          </a:r>
          <a:r>
            <a:rPr lang="en-US" b="1" dirty="0">
              <a:latin typeface="Calibri" panose="020F0502020204030204" pitchFamily="34" charset="0"/>
              <a:cs typeface="Calibri" panose="020F0502020204030204" pitchFamily="34" charset="0"/>
            </a:rPr>
            <a:t>Compare Company</a:t>
          </a:r>
          <a:r>
            <a:rPr lang="en-US"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F7) </a:t>
          </a:r>
          <a:r>
            <a:rPr lang="en-US" dirty="0">
              <a:latin typeface="Calibri" panose="020F0502020204030204" pitchFamily="34" charset="0"/>
              <a:cs typeface="Calibri" panose="020F0502020204030204" pitchFamily="34" charset="0"/>
            </a:rPr>
            <a:t>	  Company Data for comparison</a:t>
          </a:r>
          <a:endParaRPr lang="en-US" b="1" dirty="0">
            <a:latin typeface="Calibri" panose="020F0502020204030204" pitchFamily="34" charset="0"/>
            <a:cs typeface="Calibri" panose="020F0502020204030204" pitchFamily="34" charset="0"/>
          </a:endParaRPr>
        </a:p>
      </dgm:t>
    </dgm:pt>
    <dgm:pt modelId="{69567228-4E1E-483F-8DEF-6E4FEE51E95B}" type="parTrans" cxnId="{A6678EF4-8A1D-493F-80A8-176A9954C53A}">
      <dgm:prSet/>
      <dgm:spPr/>
      <dgm:t>
        <a:bodyPr/>
        <a:lstStyle/>
        <a:p>
          <a:endParaRPr lang="en-US"/>
        </a:p>
      </dgm:t>
    </dgm:pt>
    <dgm:pt modelId="{7EC5C9F6-0F08-4073-B5AB-59F26DC5D717}" type="sibTrans" cxnId="{A6678EF4-8A1D-493F-80A8-176A9954C53A}">
      <dgm:prSet/>
      <dgm:spPr/>
      <dgm:t>
        <a:bodyPr/>
        <a:lstStyle/>
        <a:p>
          <a:endParaRPr lang="en-US"/>
        </a:p>
      </dgm:t>
    </dgm:pt>
    <dgm:pt modelId="{D7349DA3-6479-4987-B178-A8B52B9535AC}">
      <dgm:prSet/>
      <dgm:spPr/>
      <dgm:t>
        <a:bodyPr/>
        <a:lstStyle/>
        <a:p>
          <a:r>
            <a:rPr lang="en-US" dirty="0">
              <a:latin typeface="Calibri" panose="020F0502020204030204" pitchFamily="34" charset="0"/>
              <a:cs typeface="Calibri" panose="020F0502020204030204" pitchFamily="34" charset="0"/>
            </a:rPr>
            <a:t>In case of different tally version, it has to be migrated to current version.</a:t>
          </a:r>
        </a:p>
      </dgm:t>
    </dgm:pt>
    <dgm:pt modelId="{9D7D5A74-2D52-40BA-965D-B9B8FBFD5543}" type="parTrans" cxnId="{18DBA65E-A301-4A04-A283-3198D845E0CD}">
      <dgm:prSet/>
      <dgm:spPr/>
      <dgm:t>
        <a:bodyPr/>
        <a:lstStyle/>
        <a:p>
          <a:endParaRPr lang="en-US"/>
        </a:p>
      </dgm:t>
    </dgm:pt>
    <dgm:pt modelId="{CA966313-1EC9-4DB6-B8F4-BE320DE7D94A}" type="sibTrans" cxnId="{18DBA65E-A301-4A04-A283-3198D845E0CD}">
      <dgm:prSet/>
      <dgm:spPr/>
      <dgm:t>
        <a:bodyPr/>
        <a:lstStyle/>
        <a:p>
          <a:endParaRPr lang="en-US"/>
        </a:p>
      </dgm:t>
    </dgm:pt>
    <dgm:pt modelId="{451B1939-37CA-4335-8473-B2BD9BBD6083}">
      <dgm:prSet/>
      <dgm:spPr/>
      <dgm:t>
        <a:bodyPr/>
        <a:lstStyle/>
        <a:p>
          <a:r>
            <a:rPr lang="en-US" dirty="0">
              <a:latin typeface="Calibri" panose="020F0502020204030204" pitchFamily="34" charset="0"/>
              <a:cs typeface="Calibri" panose="020F0502020204030204" pitchFamily="34" charset="0"/>
            </a:rPr>
            <a:t>Compare Company </a:t>
          </a:r>
        </a:p>
      </dgm:t>
    </dgm:pt>
    <dgm:pt modelId="{25EC3E0E-0B38-47F0-B53A-ACA69532E7BC}" type="parTrans" cxnId="{8A0FF55B-0FDD-4676-A405-D0AEF7388FB3}">
      <dgm:prSet/>
      <dgm:spPr/>
      <dgm:t>
        <a:bodyPr/>
        <a:lstStyle/>
        <a:p>
          <a:endParaRPr lang="en-US"/>
        </a:p>
      </dgm:t>
    </dgm:pt>
    <dgm:pt modelId="{B0D52143-7C24-4E82-AEAE-87D7E8946891}" type="sibTrans" cxnId="{8A0FF55B-0FDD-4676-A405-D0AEF7388FB3}">
      <dgm:prSet/>
      <dgm:spPr/>
      <dgm:t>
        <a:bodyPr/>
        <a:lstStyle/>
        <a:p>
          <a:endParaRPr lang="en-US"/>
        </a:p>
      </dgm:t>
    </dgm:pt>
    <dgm:pt modelId="{13AD3CE7-9B39-4F64-9AC4-879168B3F7AD}">
      <dgm:prSet phldrT="[Text]"/>
      <dgm:spPr/>
      <dgm:t>
        <a:bodyPr/>
        <a:lstStyle/>
        <a:p>
          <a:pPr>
            <a:buSzPct val="100000"/>
          </a:pPr>
          <a:r>
            <a:rPr lang="en-US" dirty="0">
              <a:latin typeface="Calibri" panose="020F0502020204030204" pitchFamily="34" charset="0"/>
              <a:cs typeface="Calibri" panose="020F0502020204030204" pitchFamily="34" charset="0"/>
            </a:rPr>
            <a:t>More Reports</a:t>
          </a:r>
          <a:endParaRPr lang="en-US" dirty="0"/>
        </a:p>
      </dgm:t>
    </dgm:pt>
    <dgm:pt modelId="{6FA9B4B0-372B-4B1A-85BD-6DB261AF589A}" type="parTrans" cxnId="{70757B2F-5A6F-4FAC-8F67-FEB762893BCC}">
      <dgm:prSet/>
      <dgm:spPr/>
      <dgm:t>
        <a:bodyPr/>
        <a:lstStyle/>
        <a:p>
          <a:endParaRPr lang="en-US"/>
        </a:p>
      </dgm:t>
    </dgm:pt>
    <dgm:pt modelId="{0963B6EC-7655-4750-9B80-34E3D0567BB4}" type="sibTrans" cxnId="{70757B2F-5A6F-4FAC-8F67-FEB762893BCC}">
      <dgm:prSet/>
      <dgm:spPr/>
      <dgm:t>
        <a:bodyPr/>
        <a:lstStyle/>
        <a:p>
          <a:endParaRPr lang="en-US"/>
        </a:p>
      </dgm:t>
    </dgm:pt>
    <dgm:pt modelId="{AEDEB57F-4448-4BC2-BE21-6EF224658696}">
      <dgm:prSet phldrT="[Text]"/>
      <dgm:spPr/>
      <dgm:t>
        <a:bodyPr/>
        <a:lstStyle/>
        <a:p>
          <a:pPr>
            <a:buSzPct val="100000"/>
          </a:pPr>
          <a:r>
            <a:rPr lang="en-US" dirty="0">
              <a:latin typeface="Calibri" panose="020F0502020204030204" pitchFamily="34" charset="0"/>
              <a:cs typeface="Calibri" panose="020F0502020204030204" pitchFamily="34" charset="0"/>
            </a:rPr>
            <a:t>Analysis &amp; Verification</a:t>
          </a:r>
          <a:r>
            <a:rPr lang="en-US" b="1" dirty="0">
              <a:latin typeface="Calibri" panose="020F0502020204030204" pitchFamily="34" charset="0"/>
              <a:cs typeface="Calibri" panose="020F0502020204030204" pitchFamily="34" charset="0"/>
            </a:rPr>
            <a:t> 	</a:t>
          </a:r>
          <a:endParaRPr lang="en-US" dirty="0"/>
        </a:p>
      </dgm:t>
    </dgm:pt>
    <dgm:pt modelId="{C1C38951-C0F3-4338-B84B-5C8A732A85EB}" type="parTrans" cxnId="{0672FA9A-62F0-4816-B939-6FC2C28B4606}">
      <dgm:prSet/>
      <dgm:spPr/>
      <dgm:t>
        <a:bodyPr/>
        <a:lstStyle/>
        <a:p>
          <a:endParaRPr lang="en-US"/>
        </a:p>
      </dgm:t>
    </dgm:pt>
    <dgm:pt modelId="{15CD2DE4-8AF8-4051-86DE-0F35F432DDF9}" type="sibTrans" cxnId="{0672FA9A-62F0-4816-B939-6FC2C28B4606}">
      <dgm:prSet/>
      <dgm:spPr/>
      <dgm:t>
        <a:bodyPr/>
        <a:lstStyle/>
        <a:p>
          <a:endParaRPr lang="en-US"/>
        </a:p>
      </dgm:t>
    </dgm:pt>
    <dgm:pt modelId="{DAEE137E-7F79-44C2-A016-C9C394AC3A30}">
      <dgm:prSet phldrT="[Text]"/>
      <dgm:spPr/>
      <dgm:t>
        <a:bodyPr/>
        <a:lstStyle/>
        <a:p>
          <a:pPr>
            <a:buSzPct val="100000"/>
          </a:pPr>
          <a:r>
            <a:rPr lang="en-US" dirty="0">
              <a:latin typeface="Calibri" panose="020F0502020204030204" pitchFamily="34" charset="0"/>
              <a:cs typeface="Calibri" panose="020F0502020204030204" pitchFamily="34" charset="0"/>
            </a:rPr>
            <a:t>Data Analysis</a:t>
          </a:r>
          <a:endParaRPr lang="en-US" dirty="0"/>
        </a:p>
      </dgm:t>
    </dgm:pt>
    <dgm:pt modelId="{AC06F45D-61E0-4F7E-9A40-759BAEFB8552}" type="parTrans" cxnId="{0AD53190-60D2-46F2-A2C5-B85A1302E234}">
      <dgm:prSet/>
      <dgm:spPr/>
      <dgm:t>
        <a:bodyPr/>
        <a:lstStyle/>
        <a:p>
          <a:endParaRPr lang="en-US"/>
        </a:p>
      </dgm:t>
    </dgm:pt>
    <dgm:pt modelId="{A1AFFB20-714F-44CE-AFEB-EC6EBD2EF80A}" type="sibTrans" cxnId="{0AD53190-60D2-46F2-A2C5-B85A1302E234}">
      <dgm:prSet/>
      <dgm:spPr/>
      <dgm:t>
        <a:bodyPr/>
        <a:lstStyle/>
        <a:p>
          <a:endParaRPr lang="en-US"/>
        </a:p>
      </dgm:t>
    </dgm:pt>
    <dgm:pt modelId="{CFA2867F-2F0D-43DF-A093-398CA6F1E99E}" type="pres">
      <dgm:prSet presAssocID="{79081C28-CB66-4EE6-9474-46A64D28517B}" presName="Name0" presStyleCnt="0">
        <dgm:presLayoutVars>
          <dgm:dir/>
          <dgm:resizeHandles val="exact"/>
        </dgm:presLayoutVars>
      </dgm:prSet>
      <dgm:spPr/>
    </dgm:pt>
    <dgm:pt modelId="{6363C4FE-3023-45C0-831A-AEBDE252D40B}" type="pres">
      <dgm:prSet presAssocID="{0B10FD82-6D8F-415B-B506-D131916277E7}" presName="node" presStyleLbl="node1" presStyleIdx="0" presStyleCnt="8">
        <dgm:presLayoutVars>
          <dgm:bulletEnabled val="1"/>
        </dgm:presLayoutVars>
      </dgm:prSet>
      <dgm:spPr/>
    </dgm:pt>
    <dgm:pt modelId="{70303718-E0B3-48B2-AF9E-AE354A197FD1}" type="pres">
      <dgm:prSet presAssocID="{03FFA739-CF9C-4954-B8CB-3A89A1A465BF}" presName="sibTrans" presStyleLbl="sibTrans2D1" presStyleIdx="0" presStyleCnt="7"/>
      <dgm:spPr/>
    </dgm:pt>
    <dgm:pt modelId="{FEDB1BF5-68A4-4C6B-BB67-505920D63D76}" type="pres">
      <dgm:prSet presAssocID="{03FFA739-CF9C-4954-B8CB-3A89A1A465BF}" presName="connectorText" presStyleLbl="sibTrans2D1" presStyleIdx="0" presStyleCnt="7"/>
      <dgm:spPr/>
    </dgm:pt>
    <dgm:pt modelId="{B078C471-7BBC-4A88-98B5-0F796EE0302A}" type="pres">
      <dgm:prSet presAssocID="{13AD3CE7-9B39-4F64-9AC4-879168B3F7AD}" presName="node" presStyleLbl="node1" presStyleIdx="1" presStyleCnt="8">
        <dgm:presLayoutVars>
          <dgm:bulletEnabled val="1"/>
        </dgm:presLayoutVars>
      </dgm:prSet>
      <dgm:spPr/>
    </dgm:pt>
    <dgm:pt modelId="{248A4FF1-14FF-4EBE-9533-B217A3085664}" type="pres">
      <dgm:prSet presAssocID="{0963B6EC-7655-4750-9B80-34E3D0567BB4}" presName="sibTrans" presStyleLbl="sibTrans2D1" presStyleIdx="1" presStyleCnt="7"/>
      <dgm:spPr/>
    </dgm:pt>
    <dgm:pt modelId="{E44D4878-8BCA-47FF-89B0-ADAB1DA9FB04}" type="pres">
      <dgm:prSet presAssocID="{0963B6EC-7655-4750-9B80-34E3D0567BB4}" presName="connectorText" presStyleLbl="sibTrans2D1" presStyleIdx="1" presStyleCnt="7"/>
      <dgm:spPr/>
    </dgm:pt>
    <dgm:pt modelId="{53584DF8-EB52-42AE-AB70-7E9EB196511B}" type="pres">
      <dgm:prSet presAssocID="{AEDEB57F-4448-4BC2-BE21-6EF224658696}" presName="node" presStyleLbl="node1" presStyleIdx="2" presStyleCnt="8">
        <dgm:presLayoutVars>
          <dgm:bulletEnabled val="1"/>
        </dgm:presLayoutVars>
      </dgm:prSet>
      <dgm:spPr/>
    </dgm:pt>
    <dgm:pt modelId="{FE65B60E-A092-4D1D-80B9-43635A66F8C5}" type="pres">
      <dgm:prSet presAssocID="{15CD2DE4-8AF8-4051-86DE-0F35F432DDF9}" presName="sibTrans" presStyleLbl="sibTrans2D1" presStyleIdx="2" presStyleCnt="7"/>
      <dgm:spPr/>
    </dgm:pt>
    <dgm:pt modelId="{6E46AA6E-394F-47C1-AAFB-44E6510A8D81}" type="pres">
      <dgm:prSet presAssocID="{15CD2DE4-8AF8-4051-86DE-0F35F432DDF9}" presName="connectorText" presStyleLbl="sibTrans2D1" presStyleIdx="2" presStyleCnt="7"/>
      <dgm:spPr/>
    </dgm:pt>
    <dgm:pt modelId="{453BEA01-856A-4712-9835-890DB66D418D}" type="pres">
      <dgm:prSet presAssocID="{DAEE137E-7F79-44C2-A016-C9C394AC3A30}" presName="node" presStyleLbl="node1" presStyleIdx="3" presStyleCnt="8">
        <dgm:presLayoutVars>
          <dgm:bulletEnabled val="1"/>
        </dgm:presLayoutVars>
      </dgm:prSet>
      <dgm:spPr/>
    </dgm:pt>
    <dgm:pt modelId="{8B19976C-16DD-47C2-926A-7FF98D3B8FA2}" type="pres">
      <dgm:prSet presAssocID="{A1AFFB20-714F-44CE-AFEB-EC6EBD2EF80A}" presName="sibTrans" presStyleLbl="sibTrans2D1" presStyleIdx="3" presStyleCnt="7"/>
      <dgm:spPr/>
    </dgm:pt>
    <dgm:pt modelId="{6FADA954-64C0-4A18-A370-8D18F70BEF39}" type="pres">
      <dgm:prSet presAssocID="{A1AFFB20-714F-44CE-AFEB-EC6EBD2EF80A}" presName="connectorText" presStyleLbl="sibTrans2D1" presStyleIdx="3" presStyleCnt="7"/>
      <dgm:spPr/>
    </dgm:pt>
    <dgm:pt modelId="{9B7F92A2-121E-49BF-9662-F7F7079D8146}" type="pres">
      <dgm:prSet presAssocID="{B424917C-46FA-4E20-B177-3B4534F0D5A1}" presName="node" presStyleLbl="node1" presStyleIdx="4" presStyleCnt="8">
        <dgm:presLayoutVars>
          <dgm:bulletEnabled val="1"/>
        </dgm:presLayoutVars>
      </dgm:prSet>
      <dgm:spPr/>
    </dgm:pt>
    <dgm:pt modelId="{FAAEE1AE-ECC5-4114-BCC6-2AA9014B709B}" type="pres">
      <dgm:prSet presAssocID="{D12671EF-3444-46B9-B3C0-EA99F2147088}" presName="sibTrans" presStyleLbl="sibTrans2D1" presStyleIdx="4" presStyleCnt="7"/>
      <dgm:spPr/>
    </dgm:pt>
    <dgm:pt modelId="{3026E91A-E09B-4725-9778-2C190494AF57}" type="pres">
      <dgm:prSet presAssocID="{D12671EF-3444-46B9-B3C0-EA99F2147088}" presName="connectorText" presStyleLbl="sibTrans2D1" presStyleIdx="4" presStyleCnt="7"/>
      <dgm:spPr/>
    </dgm:pt>
    <dgm:pt modelId="{9D13C203-815C-4775-83EF-2CB958FC14F4}" type="pres">
      <dgm:prSet presAssocID="{3F913C83-BF51-4A11-973F-DC9D2A3E3623}" presName="node" presStyleLbl="node1" presStyleIdx="5" presStyleCnt="8">
        <dgm:presLayoutVars>
          <dgm:bulletEnabled val="1"/>
        </dgm:presLayoutVars>
      </dgm:prSet>
      <dgm:spPr/>
    </dgm:pt>
    <dgm:pt modelId="{C875FA25-96CE-463A-BDDF-5973A7813AEC}" type="pres">
      <dgm:prSet presAssocID="{7EC5C9F6-0F08-4073-B5AB-59F26DC5D717}" presName="sibTrans" presStyleLbl="sibTrans2D1" presStyleIdx="5" presStyleCnt="7"/>
      <dgm:spPr/>
    </dgm:pt>
    <dgm:pt modelId="{2215BA69-FB67-485A-A81C-6B1679BF875D}" type="pres">
      <dgm:prSet presAssocID="{7EC5C9F6-0F08-4073-B5AB-59F26DC5D717}" presName="connectorText" presStyleLbl="sibTrans2D1" presStyleIdx="5" presStyleCnt="7"/>
      <dgm:spPr/>
    </dgm:pt>
    <dgm:pt modelId="{96C9CFBD-9484-408C-BCA0-0B8F4BA1F7DD}" type="pres">
      <dgm:prSet presAssocID="{D7349DA3-6479-4987-B178-A8B52B9535AC}" presName="node" presStyleLbl="node1" presStyleIdx="6" presStyleCnt="8">
        <dgm:presLayoutVars>
          <dgm:bulletEnabled val="1"/>
        </dgm:presLayoutVars>
      </dgm:prSet>
      <dgm:spPr/>
    </dgm:pt>
    <dgm:pt modelId="{CC266705-A5B5-4345-B0CF-D73A2887B3B2}" type="pres">
      <dgm:prSet presAssocID="{CA966313-1EC9-4DB6-B8F4-BE320DE7D94A}" presName="sibTrans" presStyleLbl="sibTrans2D1" presStyleIdx="6" presStyleCnt="7"/>
      <dgm:spPr/>
    </dgm:pt>
    <dgm:pt modelId="{F2999600-F682-48AA-9FAF-9EA5EE3D669A}" type="pres">
      <dgm:prSet presAssocID="{CA966313-1EC9-4DB6-B8F4-BE320DE7D94A}" presName="connectorText" presStyleLbl="sibTrans2D1" presStyleIdx="6" presStyleCnt="7"/>
      <dgm:spPr/>
    </dgm:pt>
    <dgm:pt modelId="{05149ED2-911D-41F2-BF7F-9BB6330F2D52}" type="pres">
      <dgm:prSet presAssocID="{451B1939-37CA-4335-8473-B2BD9BBD6083}" presName="node" presStyleLbl="node1" presStyleIdx="7" presStyleCnt="8">
        <dgm:presLayoutVars>
          <dgm:bulletEnabled val="1"/>
        </dgm:presLayoutVars>
      </dgm:prSet>
      <dgm:spPr/>
    </dgm:pt>
  </dgm:ptLst>
  <dgm:cxnLst>
    <dgm:cxn modelId="{6C675619-D708-4B67-928E-C550D7880B2C}" srcId="{79081C28-CB66-4EE6-9474-46A64D28517B}" destId="{B424917C-46FA-4E20-B177-3B4534F0D5A1}" srcOrd="4" destOrd="0" parTransId="{A69AB3FA-BFA3-4C65-A097-F9B91FAC0141}" sibTransId="{D12671EF-3444-46B9-B3C0-EA99F2147088}"/>
    <dgm:cxn modelId="{C255221D-3AAA-472C-ADD1-D36959644C04}" type="presOf" srcId="{7EC5C9F6-0F08-4073-B5AB-59F26DC5D717}" destId="{C875FA25-96CE-463A-BDDF-5973A7813AEC}" srcOrd="0" destOrd="0" presId="urn:microsoft.com/office/officeart/2005/8/layout/process1"/>
    <dgm:cxn modelId="{4F4F9123-AC2A-4226-9F27-AEEE58ED3BD2}" type="presOf" srcId="{7EC5C9F6-0F08-4073-B5AB-59F26DC5D717}" destId="{2215BA69-FB67-485A-A81C-6B1679BF875D}" srcOrd="1" destOrd="0" presId="urn:microsoft.com/office/officeart/2005/8/layout/process1"/>
    <dgm:cxn modelId="{A655C826-48CF-4B3A-8BF5-B4526DA3C3E5}" type="presOf" srcId="{03FFA739-CF9C-4954-B8CB-3A89A1A465BF}" destId="{70303718-E0B3-48B2-AF9E-AE354A197FD1}" srcOrd="0" destOrd="0" presId="urn:microsoft.com/office/officeart/2005/8/layout/process1"/>
    <dgm:cxn modelId="{70757B2F-5A6F-4FAC-8F67-FEB762893BCC}" srcId="{79081C28-CB66-4EE6-9474-46A64D28517B}" destId="{13AD3CE7-9B39-4F64-9AC4-879168B3F7AD}" srcOrd="1" destOrd="0" parTransId="{6FA9B4B0-372B-4B1A-85BD-6DB261AF589A}" sibTransId="{0963B6EC-7655-4750-9B80-34E3D0567BB4}"/>
    <dgm:cxn modelId="{7B19CF2F-5A53-4B35-B49F-4774A35C2599}" type="presOf" srcId="{03FFA739-CF9C-4954-B8CB-3A89A1A465BF}" destId="{FEDB1BF5-68A4-4C6B-BB67-505920D63D76}" srcOrd="1" destOrd="0" presId="urn:microsoft.com/office/officeart/2005/8/layout/process1"/>
    <dgm:cxn modelId="{FBA15E35-57F7-4D1A-9CE9-CC8340561BCE}" type="presOf" srcId="{D7349DA3-6479-4987-B178-A8B52B9535AC}" destId="{96C9CFBD-9484-408C-BCA0-0B8F4BA1F7DD}" srcOrd="0" destOrd="0" presId="urn:microsoft.com/office/officeart/2005/8/layout/process1"/>
    <dgm:cxn modelId="{DCF2F537-4602-4CB9-AE98-5EA1A817AEC5}" type="presOf" srcId="{15CD2DE4-8AF8-4051-86DE-0F35F432DDF9}" destId="{6E46AA6E-394F-47C1-AAFB-44E6510A8D81}" srcOrd="1" destOrd="0" presId="urn:microsoft.com/office/officeart/2005/8/layout/process1"/>
    <dgm:cxn modelId="{C0E87C3B-EE6C-4B24-ADDA-682E66E14548}" type="presOf" srcId="{D12671EF-3444-46B9-B3C0-EA99F2147088}" destId="{3026E91A-E09B-4725-9778-2C190494AF57}" srcOrd="1" destOrd="0" presId="urn:microsoft.com/office/officeart/2005/8/layout/process1"/>
    <dgm:cxn modelId="{8A0FF55B-0FDD-4676-A405-D0AEF7388FB3}" srcId="{79081C28-CB66-4EE6-9474-46A64D28517B}" destId="{451B1939-37CA-4335-8473-B2BD9BBD6083}" srcOrd="7" destOrd="0" parTransId="{25EC3E0E-0B38-47F0-B53A-ACA69532E7BC}" sibTransId="{B0D52143-7C24-4E82-AEAE-87D7E8946891}"/>
    <dgm:cxn modelId="{18DBA65E-A301-4A04-A283-3198D845E0CD}" srcId="{79081C28-CB66-4EE6-9474-46A64D28517B}" destId="{D7349DA3-6479-4987-B178-A8B52B9535AC}" srcOrd="6" destOrd="0" parTransId="{9D7D5A74-2D52-40BA-965D-B9B8FBFD5543}" sibTransId="{CA966313-1EC9-4DB6-B8F4-BE320DE7D94A}"/>
    <dgm:cxn modelId="{F3224D6B-9B78-4F55-B9BD-590036C61E04}" type="presOf" srcId="{CA966313-1EC9-4DB6-B8F4-BE320DE7D94A}" destId="{F2999600-F682-48AA-9FAF-9EA5EE3D669A}" srcOrd="1" destOrd="0" presId="urn:microsoft.com/office/officeart/2005/8/layout/process1"/>
    <dgm:cxn modelId="{B985DF54-58F1-4064-88EA-1CA71E395796}" type="presOf" srcId="{AEDEB57F-4448-4BC2-BE21-6EF224658696}" destId="{53584DF8-EB52-42AE-AB70-7E9EB196511B}" srcOrd="0" destOrd="0" presId="urn:microsoft.com/office/officeart/2005/8/layout/process1"/>
    <dgm:cxn modelId="{6E3BCD56-C63C-4634-B4CE-45DD36D2BF54}" type="presOf" srcId="{0963B6EC-7655-4750-9B80-34E3D0567BB4}" destId="{E44D4878-8BCA-47FF-89B0-ADAB1DA9FB04}" srcOrd="1" destOrd="0" presId="urn:microsoft.com/office/officeart/2005/8/layout/process1"/>
    <dgm:cxn modelId="{6BC6DE78-DBDB-4C18-9745-38D768ADD661}" type="presOf" srcId="{451B1939-37CA-4335-8473-B2BD9BBD6083}" destId="{05149ED2-911D-41F2-BF7F-9BB6330F2D52}" srcOrd="0" destOrd="0" presId="urn:microsoft.com/office/officeart/2005/8/layout/process1"/>
    <dgm:cxn modelId="{0352B77A-51E7-46E1-BC63-B567B4EB5290}" type="presOf" srcId="{0963B6EC-7655-4750-9B80-34E3D0567BB4}" destId="{248A4FF1-14FF-4EBE-9533-B217A3085664}" srcOrd="0" destOrd="0" presId="urn:microsoft.com/office/officeart/2005/8/layout/process1"/>
    <dgm:cxn modelId="{EC709684-907B-4B1B-9F54-9C423E341B24}" type="presOf" srcId="{3F913C83-BF51-4A11-973F-DC9D2A3E3623}" destId="{9D13C203-815C-4775-83EF-2CB958FC14F4}" srcOrd="0" destOrd="0" presId="urn:microsoft.com/office/officeart/2005/8/layout/process1"/>
    <dgm:cxn modelId="{7295458A-86CE-4A82-8F7F-25F0A62BF7DD}" type="presOf" srcId="{0B10FD82-6D8F-415B-B506-D131916277E7}" destId="{6363C4FE-3023-45C0-831A-AEBDE252D40B}" srcOrd="0" destOrd="0" presId="urn:microsoft.com/office/officeart/2005/8/layout/process1"/>
    <dgm:cxn modelId="{0AD53190-60D2-46F2-A2C5-B85A1302E234}" srcId="{79081C28-CB66-4EE6-9474-46A64D28517B}" destId="{DAEE137E-7F79-44C2-A016-C9C394AC3A30}" srcOrd="3" destOrd="0" parTransId="{AC06F45D-61E0-4F7E-9A40-759BAEFB8552}" sibTransId="{A1AFFB20-714F-44CE-AFEB-EC6EBD2EF80A}"/>
    <dgm:cxn modelId="{0672FA9A-62F0-4816-B939-6FC2C28B4606}" srcId="{79081C28-CB66-4EE6-9474-46A64D28517B}" destId="{AEDEB57F-4448-4BC2-BE21-6EF224658696}" srcOrd="2" destOrd="0" parTransId="{C1C38951-C0F3-4338-B84B-5C8A732A85EB}" sibTransId="{15CD2DE4-8AF8-4051-86DE-0F35F432DDF9}"/>
    <dgm:cxn modelId="{5BC9C69B-911C-412E-87AB-8210C3F3B708}" type="presOf" srcId="{15CD2DE4-8AF8-4051-86DE-0F35F432DDF9}" destId="{FE65B60E-A092-4D1D-80B9-43635A66F8C5}" srcOrd="0" destOrd="0" presId="urn:microsoft.com/office/officeart/2005/8/layout/process1"/>
    <dgm:cxn modelId="{D319B09D-56DB-4215-9C85-C499EFDD4C6A}" type="presOf" srcId="{13AD3CE7-9B39-4F64-9AC4-879168B3F7AD}" destId="{B078C471-7BBC-4A88-98B5-0F796EE0302A}" srcOrd="0" destOrd="0" presId="urn:microsoft.com/office/officeart/2005/8/layout/process1"/>
    <dgm:cxn modelId="{9B9D02A9-820F-4B7F-9567-683718DBFD5E}" type="presOf" srcId="{DAEE137E-7F79-44C2-A016-C9C394AC3A30}" destId="{453BEA01-856A-4712-9835-890DB66D418D}" srcOrd="0" destOrd="0" presId="urn:microsoft.com/office/officeart/2005/8/layout/process1"/>
    <dgm:cxn modelId="{3689D8B7-4BEC-4A1F-AD5A-8FCA8E509AF1}" type="presOf" srcId="{79081C28-CB66-4EE6-9474-46A64D28517B}" destId="{CFA2867F-2F0D-43DF-A093-398CA6F1E99E}" srcOrd="0" destOrd="0" presId="urn:microsoft.com/office/officeart/2005/8/layout/process1"/>
    <dgm:cxn modelId="{BB5EC5BF-1023-423E-8DF2-5AA5CC4C9FFD}" type="presOf" srcId="{D12671EF-3444-46B9-B3C0-EA99F2147088}" destId="{FAAEE1AE-ECC5-4114-BCC6-2AA9014B709B}" srcOrd="0" destOrd="0" presId="urn:microsoft.com/office/officeart/2005/8/layout/process1"/>
    <dgm:cxn modelId="{4DF5FFC3-9FF0-4C4D-A7E4-5390083AA056}" type="presOf" srcId="{A1AFFB20-714F-44CE-AFEB-EC6EBD2EF80A}" destId="{8B19976C-16DD-47C2-926A-7FF98D3B8FA2}" srcOrd="0" destOrd="0" presId="urn:microsoft.com/office/officeart/2005/8/layout/process1"/>
    <dgm:cxn modelId="{47838FC8-C253-4CD7-B2E6-6907E885D0F1}" type="presOf" srcId="{CA966313-1EC9-4DB6-B8F4-BE320DE7D94A}" destId="{CC266705-A5B5-4345-B0CF-D73A2887B3B2}" srcOrd="0" destOrd="0" presId="urn:microsoft.com/office/officeart/2005/8/layout/process1"/>
    <dgm:cxn modelId="{2381F0DC-FFA0-4CE5-AC47-F44F4F8CCE55}" type="presOf" srcId="{B424917C-46FA-4E20-B177-3B4534F0D5A1}" destId="{9B7F92A2-121E-49BF-9662-F7F7079D8146}" srcOrd="0" destOrd="0" presId="urn:microsoft.com/office/officeart/2005/8/layout/process1"/>
    <dgm:cxn modelId="{33BF6BE1-B4FC-4678-B012-1B0C3ED88FE6}" srcId="{79081C28-CB66-4EE6-9474-46A64D28517B}" destId="{0B10FD82-6D8F-415B-B506-D131916277E7}" srcOrd="0" destOrd="0" parTransId="{DE3C38C2-9CAE-4F2E-A3FB-BAA69278CB8A}" sibTransId="{03FFA739-CF9C-4954-B8CB-3A89A1A465BF}"/>
    <dgm:cxn modelId="{FF3DE7E4-8114-4366-BB36-62152ACDD7D0}" type="presOf" srcId="{A1AFFB20-714F-44CE-AFEB-EC6EBD2EF80A}" destId="{6FADA954-64C0-4A18-A370-8D18F70BEF39}" srcOrd="1" destOrd="0" presId="urn:microsoft.com/office/officeart/2005/8/layout/process1"/>
    <dgm:cxn modelId="{A6678EF4-8A1D-493F-80A8-176A9954C53A}" srcId="{79081C28-CB66-4EE6-9474-46A64D28517B}" destId="{3F913C83-BF51-4A11-973F-DC9D2A3E3623}" srcOrd="5" destOrd="0" parTransId="{69567228-4E1E-483F-8DEF-6E4FEE51E95B}" sibTransId="{7EC5C9F6-0F08-4073-B5AB-59F26DC5D717}"/>
    <dgm:cxn modelId="{003E06CA-EEA3-4F36-8373-7A8E63562112}" type="presParOf" srcId="{CFA2867F-2F0D-43DF-A093-398CA6F1E99E}" destId="{6363C4FE-3023-45C0-831A-AEBDE252D40B}" srcOrd="0" destOrd="0" presId="urn:microsoft.com/office/officeart/2005/8/layout/process1"/>
    <dgm:cxn modelId="{66CEAC3C-3926-445F-89C4-CB2D58280944}" type="presParOf" srcId="{CFA2867F-2F0D-43DF-A093-398CA6F1E99E}" destId="{70303718-E0B3-48B2-AF9E-AE354A197FD1}" srcOrd="1" destOrd="0" presId="urn:microsoft.com/office/officeart/2005/8/layout/process1"/>
    <dgm:cxn modelId="{84994D5F-397C-4B0C-984D-2F1933334C95}" type="presParOf" srcId="{70303718-E0B3-48B2-AF9E-AE354A197FD1}" destId="{FEDB1BF5-68A4-4C6B-BB67-505920D63D76}" srcOrd="0" destOrd="0" presId="urn:microsoft.com/office/officeart/2005/8/layout/process1"/>
    <dgm:cxn modelId="{175C7256-CC9D-4E5C-83C1-6A76C953479A}" type="presParOf" srcId="{CFA2867F-2F0D-43DF-A093-398CA6F1E99E}" destId="{B078C471-7BBC-4A88-98B5-0F796EE0302A}" srcOrd="2" destOrd="0" presId="urn:microsoft.com/office/officeart/2005/8/layout/process1"/>
    <dgm:cxn modelId="{19D978A2-ED53-4CDB-994E-FECFA2CB4546}" type="presParOf" srcId="{CFA2867F-2F0D-43DF-A093-398CA6F1E99E}" destId="{248A4FF1-14FF-4EBE-9533-B217A3085664}" srcOrd="3" destOrd="0" presId="urn:microsoft.com/office/officeart/2005/8/layout/process1"/>
    <dgm:cxn modelId="{002ED75B-BF32-4538-8DD8-A05020B37421}" type="presParOf" srcId="{248A4FF1-14FF-4EBE-9533-B217A3085664}" destId="{E44D4878-8BCA-47FF-89B0-ADAB1DA9FB04}" srcOrd="0" destOrd="0" presId="urn:microsoft.com/office/officeart/2005/8/layout/process1"/>
    <dgm:cxn modelId="{0AD57CEF-8225-44B5-8961-44DCC32E222B}" type="presParOf" srcId="{CFA2867F-2F0D-43DF-A093-398CA6F1E99E}" destId="{53584DF8-EB52-42AE-AB70-7E9EB196511B}" srcOrd="4" destOrd="0" presId="urn:microsoft.com/office/officeart/2005/8/layout/process1"/>
    <dgm:cxn modelId="{E5DBFCAE-26A1-4426-84AF-727CF9894394}" type="presParOf" srcId="{CFA2867F-2F0D-43DF-A093-398CA6F1E99E}" destId="{FE65B60E-A092-4D1D-80B9-43635A66F8C5}" srcOrd="5" destOrd="0" presId="urn:microsoft.com/office/officeart/2005/8/layout/process1"/>
    <dgm:cxn modelId="{E717DFAE-D90F-4B89-86FC-936C2604D0CE}" type="presParOf" srcId="{FE65B60E-A092-4D1D-80B9-43635A66F8C5}" destId="{6E46AA6E-394F-47C1-AAFB-44E6510A8D81}" srcOrd="0" destOrd="0" presId="urn:microsoft.com/office/officeart/2005/8/layout/process1"/>
    <dgm:cxn modelId="{7147DB1D-CE2A-49AB-8149-70FA0A280B37}" type="presParOf" srcId="{CFA2867F-2F0D-43DF-A093-398CA6F1E99E}" destId="{453BEA01-856A-4712-9835-890DB66D418D}" srcOrd="6" destOrd="0" presId="urn:microsoft.com/office/officeart/2005/8/layout/process1"/>
    <dgm:cxn modelId="{B75E5263-14A0-419F-A0FD-CDF950C63513}" type="presParOf" srcId="{CFA2867F-2F0D-43DF-A093-398CA6F1E99E}" destId="{8B19976C-16DD-47C2-926A-7FF98D3B8FA2}" srcOrd="7" destOrd="0" presId="urn:microsoft.com/office/officeart/2005/8/layout/process1"/>
    <dgm:cxn modelId="{F033B12A-5B3B-4598-8439-55B4CB142D51}" type="presParOf" srcId="{8B19976C-16DD-47C2-926A-7FF98D3B8FA2}" destId="{6FADA954-64C0-4A18-A370-8D18F70BEF39}" srcOrd="0" destOrd="0" presId="urn:microsoft.com/office/officeart/2005/8/layout/process1"/>
    <dgm:cxn modelId="{33AB6572-FD4C-4F66-B0CE-CA84FA558914}" type="presParOf" srcId="{CFA2867F-2F0D-43DF-A093-398CA6F1E99E}" destId="{9B7F92A2-121E-49BF-9662-F7F7079D8146}" srcOrd="8" destOrd="0" presId="urn:microsoft.com/office/officeart/2005/8/layout/process1"/>
    <dgm:cxn modelId="{FACC646E-D350-4611-9462-AE4FC9AFFA15}" type="presParOf" srcId="{CFA2867F-2F0D-43DF-A093-398CA6F1E99E}" destId="{FAAEE1AE-ECC5-4114-BCC6-2AA9014B709B}" srcOrd="9" destOrd="0" presId="urn:microsoft.com/office/officeart/2005/8/layout/process1"/>
    <dgm:cxn modelId="{B0802E0E-BB0F-423B-B8E3-9BBCACE082FF}" type="presParOf" srcId="{FAAEE1AE-ECC5-4114-BCC6-2AA9014B709B}" destId="{3026E91A-E09B-4725-9778-2C190494AF57}" srcOrd="0" destOrd="0" presId="urn:microsoft.com/office/officeart/2005/8/layout/process1"/>
    <dgm:cxn modelId="{6C7FCB91-DB2F-4298-8D6E-84C70392BA23}" type="presParOf" srcId="{CFA2867F-2F0D-43DF-A093-398CA6F1E99E}" destId="{9D13C203-815C-4775-83EF-2CB958FC14F4}" srcOrd="10" destOrd="0" presId="urn:microsoft.com/office/officeart/2005/8/layout/process1"/>
    <dgm:cxn modelId="{417DF62A-9403-421A-945C-250EC31C126F}" type="presParOf" srcId="{CFA2867F-2F0D-43DF-A093-398CA6F1E99E}" destId="{C875FA25-96CE-463A-BDDF-5973A7813AEC}" srcOrd="11" destOrd="0" presId="urn:microsoft.com/office/officeart/2005/8/layout/process1"/>
    <dgm:cxn modelId="{A3B6DF6A-FC7B-45CF-AE99-DCE3E504013C}" type="presParOf" srcId="{C875FA25-96CE-463A-BDDF-5973A7813AEC}" destId="{2215BA69-FB67-485A-A81C-6B1679BF875D}" srcOrd="0" destOrd="0" presId="urn:microsoft.com/office/officeart/2005/8/layout/process1"/>
    <dgm:cxn modelId="{F466C0FD-FC1B-40C2-9302-F1D295477AA2}" type="presParOf" srcId="{CFA2867F-2F0D-43DF-A093-398CA6F1E99E}" destId="{96C9CFBD-9484-408C-BCA0-0B8F4BA1F7DD}" srcOrd="12" destOrd="0" presId="urn:microsoft.com/office/officeart/2005/8/layout/process1"/>
    <dgm:cxn modelId="{AFFBCB46-2213-48C5-B148-C8D95266FBBC}" type="presParOf" srcId="{CFA2867F-2F0D-43DF-A093-398CA6F1E99E}" destId="{CC266705-A5B5-4345-B0CF-D73A2887B3B2}" srcOrd="13" destOrd="0" presId="urn:microsoft.com/office/officeart/2005/8/layout/process1"/>
    <dgm:cxn modelId="{0CF59B8B-9308-413E-855B-B877D0F9E5B5}" type="presParOf" srcId="{CC266705-A5B5-4345-B0CF-D73A2887B3B2}" destId="{F2999600-F682-48AA-9FAF-9EA5EE3D669A}" srcOrd="0" destOrd="0" presId="urn:microsoft.com/office/officeart/2005/8/layout/process1"/>
    <dgm:cxn modelId="{38440089-2B75-4A0F-8514-1605B497EE91}" type="presParOf" srcId="{CFA2867F-2F0D-43DF-A093-398CA6F1E99E}" destId="{05149ED2-911D-41F2-BF7F-9BB6330F2D52}" srcOrd="14"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51C9FA-58D5-4F0F-8B8D-7EF20D415C27}" type="doc">
      <dgm:prSet loTypeId="urn:microsoft.com/office/officeart/2005/8/layout/process1" loCatId="process" qsTypeId="urn:microsoft.com/office/officeart/2005/8/quickstyle/simple1" qsCatId="simple" csTypeId="urn:microsoft.com/office/officeart/2005/8/colors/accent1_2" csCatId="accent1" phldr="1"/>
      <dgm:spPr/>
    </dgm:pt>
    <dgm:pt modelId="{754A41D3-5135-4421-9746-11CA38B78CDF}">
      <dgm:prSet phldrT="[Text]"/>
      <dgm:spPr>
        <a:solidFill>
          <a:schemeClr val="accent1"/>
        </a:solidFill>
      </dgm:spPr>
      <dgm:t>
        <a:bodyPr/>
        <a:lstStyle/>
        <a:p>
          <a:r>
            <a:rPr lang="en-US" dirty="0">
              <a:solidFill>
                <a:schemeClr val="bg1"/>
              </a:solidFill>
              <a:effectLst/>
              <a:latin typeface="Calibri" panose="020F0502020204030204" pitchFamily="34" charset="0"/>
              <a:ea typeface="Calibri" panose="020F0502020204030204" pitchFamily="34" charset="0"/>
            </a:rPr>
            <a:t>Go to </a:t>
          </a:r>
          <a:r>
            <a:rPr lang="en-US" dirty="0" err="1">
              <a:solidFill>
                <a:schemeClr val="bg1"/>
              </a:solidFill>
              <a:effectLst/>
              <a:latin typeface="Calibri" panose="020F0502020204030204" pitchFamily="34" charset="0"/>
              <a:ea typeface="Calibri" panose="020F0502020204030204" pitchFamily="34" charset="0"/>
            </a:rPr>
            <a:t>Alt+K</a:t>
          </a:r>
          <a:endParaRPr lang="en-US" dirty="0">
            <a:solidFill>
              <a:schemeClr val="bg1"/>
            </a:solidFill>
          </a:endParaRPr>
        </a:p>
      </dgm:t>
    </dgm:pt>
    <dgm:pt modelId="{A8B99602-B4BF-4265-B913-D59473237DE1}" type="parTrans" cxnId="{262D3FBF-5841-4F1E-8B81-371155387412}">
      <dgm:prSet/>
      <dgm:spPr/>
      <dgm:t>
        <a:bodyPr/>
        <a:lstStyle/>
        <a:p>
          <a:endParaRPr lang="en-US"/>
        </a:p>
      </dgm:t>
    </dgm:pt>
    <dgm:pt modelId="{F6959838-EDC4-443F-80E9-9E2D222FC280}" type="sibTrans" cxnId="{262D3FBF-5841-4F1E-8B81-371155387412}">
      <dgm:prSet/>
      <dgm:spPr/>
      <dgm:t>
        <a:bodyPr/>
        <a:lstStyle/>
        <a:p>
          <a:endParaRPr lang="en-US"/>
        </a:p>
      </dgm:t>
    </dgm:pt>
    <dgm:pt modelId="{ED6156C8-13F4-4D33-98A6-E5AB39C7CE7F}">
      <dgm:prSet phldrT="[Text]"/>
      <dgm:spPr>
        <a:solidFill>
          <a:schemeClr val="accent1"/>
        </a:solidFill>
      </dgm:spPr>
      <dgm:t>
        <a:bodyPr/>
        <a:lstStyle/>
        <a:p>
          <a:r>
            <a:rPr lang="en-US" dirty="0">
              <a:solidFill>
                <a:schemeClr val="bg1"/>
              </a:solidFill>
              <a:effectLst/>
              <a:latin typeface="Calibri" panose="020F0502020204030204" pitchFamily="34" charset="0"/>
              <a:ea typeface="Calibri" panose="020F0502020204030204" pitchFamily="34" charset="0"/>
            </a:rPr>
            <a:t>Enable Audit Tally Features</a:t>
          </a:r>
          <a:endParaRPr lang="en-US" dirty="0">
            <a:solidFill>
              <a:schemeClr val="bg1"/>
            </a:solidFill>
          </a:endParaRPr>
        </a:p>
      </dgm:t>
    </dgm:pt>
    <dgm:pt modelId="{02FBB1DC-1124-4626-883D-5802464FADDF}" type="parTrans" cxnId="{6B35FDF0-054C-4017-9527-19784899298E}">
      <dgm:prSet/>
      <dgm:spPr/>
      <dgm:t>
        <a:bodyPr/>
        <a:lstStyle/>
        <a:p>
          <a:endParaRPr lang="en-US"/>
        </a:p>
      </dgm:t>
    </dgm:pt>
    <dgm:pt modelId="{7A20D498-8DAE-4AC4-ADD2-391EF832BADB}" type="sibTrans" cxnId="{6B35FDF0-054C-4017-9527-19784899298E}">
      <dgm:prSet/>
      <dgm:spPr/>
      <dgm:t>
        <a:bodyPr/>
        <a:lstStyle/>
        <a:p>
          <a:endParaRPr lang="en-US"/>
        </a:p>
      </dgm:t>
    </dgm:pt>
    <dgm:pt modelId="{13709542-4C94-44C8-AC2F-44D46F912319}">
      <dgm:prSet phldrT="[Text]"/>
      <dgm:spPr>
        <a:solidFill>
          <a:schemeClr val="accent1"/>
        </a:solidFill>
      </dgm:spPr>
      <dgm:t>
        <a:bodyPr/>
        <a:lstStyle/>
        <a:p>
          <a:r>
            <a:rPr lang="en-US" dirty="0">
              <a:solidFill>
                <a:schemeClr val="bg1"/>
              </a:solidFill>
              <a:effectLst/>
              <a:latin typeface="Calibri" panose="020F0502020204030204" pitchFamily="34" charset="0"/>
              <a:ea typeface="Calibri" panose="020F0502020204030204" pitchFamily="34" charset="0"/>
            </a:rPr>
            <a:t>Press Migrate </a:t>
          </a:r>
          <a:endParaRPr lang="en-US" dirty="0">
            <a:solidFill>
              <a:schemeClr val="bg1"/>
            </a:solidFill>
          </a:endParaRPr>
        </a:p>
      </dgm:t>
    </dgm:pt>
    <dgm:pt modelId="{ECD85537-3150-498A-9534-249774A42006}" type="parTrans" cxnId="{660E2697-3E5B-4BF9-B680-DB02C61D1C76}">
      <dgm:prSet/>
      <dgm:spPr/>
      <dgm:t>
        <a:bodyPr/>
        <a:lstStyle/>
        <a:p>
          <a:endParaRPr lang="en-US"/>
        </a:p>
      </dgm:t>
    </dgm:pt>
    <dgm:pt modelId="{75A8DBA3-A056-4902-A59D-F0D8CE8CB14A}" type="sibTrans" cxnId="{660E2697-3E5B-4BF9-B680-DB02C61D1C76}">
      <dgm:prSet/>
      <dgm:spPr/>
      <dgm:t>
        <a:bodyPr/>
        <a:lstStyle/>
        <a:p>
          <a:endParaRPr lang="en-US"/>
        </a:p>
      </dgm:t>
    </dgm:pt>
    <dgm:pt modelId="{240D1AE0-06AE-4FDA-974D-9FEF671D0E56}" type="pres">
      <dgm:prSet presAssocID="{5D51C9FA-58D5-4F0F-8B8D-7EF20D415C27}" presName="Name0" presStyleCnt="0">
        <dgm:presLayoutVars>
          <dgm:dir/>
          <dgm:resizeHandles val="exact"/>
        </dgm:presLayoutVars>
      </dgm:prSet>
      <dgm:spPr/>
    </dgm:pt>
    <dgm:pt modelId="{756E9239-C8BF-474B-BE32-06AD84F24E42}" type="pres">
      <dgm:prSet presAssocID="{754A41D3-5135-4421-9746-11CA38B78CDF}" presName="node" presStyleLbl="node1" presStyleIdx="0" presStyleCnt="3">
        <dgm:presLayoutVars>
          <dgm:bulletEnabled val="1"/>
        </dgm:presLayoutVars>
      </dgm:prSet>
      <dgm:spPr/>
    </dgm:pt>
    <dgm:pt modelId="{37CC69F8-8B85-4C47-A906-CBF1B29638D7}" type="pres">
      <dgm:prSet presAssocID="{F6959838-EDC4-443F-80E9-9E2D222FC280}" presName="sibTrans" presStyleLbl="sibTrans2D1" presStyleIdx="0" presStyleCnt="2"/>
      <dgm:spPr/>
    </dgm:pt>
    <dgm:pt modelId="{3A267447-917D-4E12-88F3-83595B22C471}" type="pres">
      <dgm:prSet presAssocID="{F6959838-EDC4-443F-80E9-9E2D222FC280}" presName="connectorText" presStyleLbl="sibTrans2D1" presStyleIdx="0" presStyleCnt="2"/>
      <dgm:spPr/>
    </dgm:pt>
    <dgm:pt modelId="{80B336B7-47ED-4178-9618-D42221D7FD83}" type="pres">
      <dgm:prSet presAssocID="{ED6156C8-13F4-4D33-98A6-E5AB39C7CE7F}" presName="node" presStyleLbl="node1" presStyleIdx="1" presStyleCnt="3">
        <dgm:presLayoutVars>
          <dgm:bulletEnabled val="1"/>
        </dgm:presLayoutVars>
      </dgm:prSet>
      <dgm:spPr/>
    </dgm:pt>
    <dgm:pt modelId="{D4073AE4-C9E8-402F-9C93-7C1995DF57B7}" type="pres">
      <dgm:prSet presAssocID="{7A20D498-8DAE-4AC4-ADD2-391EF832BADB}" presName="sibTrans" presStyleLbl="sibTrans2D1" presStyleIdx="1" presStyleCnt="2"/>
      <dgm:spPr/>
    </dgm:pt>
    <dgm:pt modelId="{0A742E48-F414-4D22-80B6-22CAF0CDCDC9}" type="pres">
      <dgm:prSet presAssocID="{7A20D498-8DAE-4AC4-ADD2-391EF832BADB}" presName="connectorText" presStyleLbl="sibTrans2D1" presStyleIdx="1" presStyleCnt="2"/>
      <dgm:spPr/>
    </dgm:pt>
    <dgm:pt modelId="{4B5EE4C7-1E98-4029-9F03-3344E1F8D9FD}" type="pres">
      <dgm:prSet presAssocID="{13709542-4C94-44C8-AC2F-44D46F912319}" presName="node" presStyleLbl="node1" presStyleIdx="2" presStyleCnt="3">
        <dgm:presLayoutVars>
          <dgm:bulletEnabled val="1"/>
        </dgm:presLayoutVars>
      </dgm:prSet>
      <dgm:spPr/>
    </dgm:pt>
  </dgm:ptLst>
  <dgm:cxnLst>
    <dgm:cxn modelId="{17DC9D03-F188-497F-978C-75BFAECCD602}" type="presOf" srcId="{F6959838-EDC4-443F-80E9-9E2D222FC280}" destId="{3A267447-917D-4E12-88F3-83595B22C471}" srcOrd="1" destOrd="0" presId="urn:microsoft.com/office/officeart/2005/8/layout/process1"/>
    <dgm:cxn modelId="{E34F3B0F-CF99-40AC-973A-435003278A44}" type="presOf" srcId="{13709542-4C94-44C8-AC2F-44D46F912319}" destId="{4B5EE4C7-1E98-4029-9F03-3344E1F8D9FD}" srcOrd="0" destOrd="0" presId="urn:microsoft.com/office/officeart/2005/8/layout/process1"/>
    <dgm:cxn modelId="{8C66A31C-B645-4CE2-9851-6F94C5B641E7}" type="presOf" srcId="{5D51C9FA-58D5-4F0F-8B8D-7EF20D415C27}" destId="{240D1AE0-06AE-4FDA-974D-9FEF671D0E56}" srcOrd="0" destOrd="0" presId="urn:microsoft.com/office/officeart/2005/8/layout/process1"/>
    <dgm:cxn modelId="{94987437-F98C-48BB-B89C-B35DE009CFB0}" type="presOf" srcId="{7A20D498-8DAE-4AC4-ADD2-391EF832BADB}" destId="{D4073AE4-C9E8-402F-9C93-7C1995DF57B7}" srcOrd="0" destOrd="0" presId="urn:microsoft.com/office/officeart/2005/8/layout/process1"/>
    <dgm:cxn modelId="{E861458B-0E91-4552-8379-E653D27DF4D7}" type="presOf" srcId="{7A20D498-8DAE-4AC4-ADD2-391EF832BADB}" destId="{0A742E48-F414-4D22-80B6-22CAF0CDCDC9}" srcOrd="1" destOrd="0" presId="urn:microsoft.com/office/officeart/2005/8/layout/process1"/>
    <dgm:cxn modelId="{2FB81F92-E888-4B1E-A1D9-1456822F7D17}" type="presOf" srcId="{F6959838-EDC4-443F-80E9-9E2D222FC280}" destId="{37CC69F8-8B85-4C47-A906-CBF1B29638D7}" srcOrd="0" destOrd="0" presId="urn:microsoft.com/office/officeart/2005/8/layout/process1"/>
    <dgm:cxn modelId="{660E2697-3E5B-4BF9-B680-DB02C61D1C76}" srcId="{5D51C9FA-58D5-4F0F-8B8D-7EF20D415C27}" destId="{13709542-4C94-44C8-AC2F-44D46F912319}" srcOrd="2" destOrd="0" parTransId="{ECD85537-3150-498A-9534-249774A42006}" sibTransId="{75A8DBA3-A056-4902-A59D-F0D8CE8CB14A}"/>
    <dgm:cxn modelId="{262D3FBF-5841-4F1E-8B81-371155387412}" srcId="{5D51C9FA-58D5-4F0F-8B8D-7EF20D415C27}" destId="{754A41D3-5135-4421-9746-11CA38B78CDF}" srcOrd="0" destOrd="0" parTransId="{A8B99602-B4BF-4265-B913-D59473237DE1}" sibTransId="{F6959838-EDC4-443F-80E9-9E2D222FC280}"/>
    <dgm:cxn modelId="{44EA62C2-01D1-446C-84AC-BEFD8018EA3A}" type="presOf" srcId="{754A41D3-5135-4421-9746-11CA38B78CDF}" destId="{756E9239-C8BF-474B-BE32-06AD84F24E42}" srcOrd="0" destOrd="0" presId="urn:microsoft.com/office/officeart/2005/8/layout/process1"/>
    <dgm:cxn modelId="{FB5431D0-483A-4294-A9CC-441BD3DF9081}" type="presOf" srcId="{ED6156C8-13F4-4D33-98A6-E5AB39C7CE7F}" destId="{80B336B7-47ED-4178-9618-D42221D7FD83}" srcOrd="0" destOrd="0" presId="urn:microsoft.com/office/officeart/2005/8/layout/process1"/>
    <dgm:cxn modelId="{6B35FDF0-054C-4017-9527-19784899298E}" srcId="{5D51C9FA-58D5-4F0F-8B8D-7EF20D415C27}" destId="{ED6156C8-13F4-4D33-98A6-E5AB39C7CE7F}" srcOrd="1" destOrd="0" parTransId="{02FBB1DC-1124-4626-883D-5802464FADDF}" sibTransId="{7A20D498-8DAE-4AC4-ADD2-391EF832BADB}"/>
    <dgm:cxn modelId="{6653B4AE-3B7B-460F-B225-398F775868B3}" type="presParOf" srcId="{240D1AE0-06AE-4FDA-974D-9FEF671D0E56}" destId="{756E9239-C8BF-474B-BE32-06AD84F24E42}" srcOrd="0" destOrd="0" presId="urn:microsoft.com/office/officeart/2005/8/layout/process1"/>
    <dgm:cxn modelId="{3184D700-4DFC-43C9-B2BC-1E503EAFE33E}" type="presParOf" srcId="{240D1AE0-06AE-4FDA-974D-9FEF671D0E56}" destId="{37CC69F8-8B85-4C47-A906-CBF1B29638D7}" srcOrd="1" destOrd="0" presId="urn:microsoft.com/office/officeart/2005/8/layout/process1"/>
    <dgm:cxn modelId="{4F75E9F4-0692-4DD6-A40D-BD2CBF577C58}" type="presParOf" srcId="{37CC69F8-8B85-4C47-A906-CBF1B29638D7}" destId="{3A267447-917D-4E12-88F3-83595B22C471}" srcOrd="0" destOrd="0" presId="urn:microsoft.com/office/officeart/2005/8/layout/process1"/>
    <dgm:cxn modelId="{74C1CAB1-A1A0-4021-9871-B25B867714A9}" type="presParOf" srcId="{240D1AE0-06AE-4FDA-974D-9FEF671D0E56}" destId="{80B336B7-47ED-4178-9618-D42221D7FD83}" srcOrd="2" destOrd="0" presId="urn:microsoft.com/office/officeart/2005/8/layout/process1"/>
    <dgm:cxn modelId="{A4DF7272-6F41-473D-A825-7A6D99F7EBB6}" type="presParOf" srcId="{240D1AE0-06AE-4FDA-974D-9FEF671D0E56}" destId="{D4073AE4-C9E8-402F-9C93-7C1995DF57B7}" srcOrd="3" destOrd="0" presId="urn:microsoft.com/office/officeart/2005/8/layout/process1"/>
    <dgm:cxn modelId="{822F9F26-33F2-4955-993C-1BD06F8D3664}" type="presParOf" srcId="{D4073AE4-C9E8-402F-9C93-7C1995DF57B7}" destId="{0A742E48-F414-4D22-80B6-22CAF0CDCDC9}" srcOrd="0" destOrd="0" presId="urn:microsoft.com/office/officeart/2005/8/layout/process1"/>
    <dgm:cxn modelId="{96123A66-3E58-4D5F-8307-350D60C847F9}" type="presParOf" srcId="{240D1AE0-06AE-4FDA-974D-9FEF671D0E56}" destId="{4B5EE4C7-1E98-4029-9F03-3344E1F8D9FD}" srcOrd="4"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767F9-1336-470E-9F52-B35A3D2A974A}">
      <dsp:nvSpPr>
        <dsp:cNvPr id="0" name=""/>
        <dsp:cNvSpPr/>
      </dsp:nvSpPr>
      <dsp:spPr>
        <a:xfrm>
          <a:off x="5419963" y="867"/>
          <a:ext cx="1688386" cy="1097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Inventory integration</a:t>
          </a:r>
        </a:p>
      </dsp:txBody>
      <dsp:txXfrm>
        <a:off x="5473536" y="54440"/>
        <a:ext cx="1581240" cy="990304"/>
      </dsp:txXfrm>
    </dsp:sp>
    <dsp:sp modelId="{61E52445-B9EE-4DD5-80C1-80F4BD1CCD7F}">
      <dsp:nvSpPr>
        <dsp:cNvPr id="0" name=""/>
        <dsp:cNvSpPr/>
      </dsp:nvSpPr>
      <dsp:spPr>
        <a:xfrm>
          <a:off x="3134613" y="549593"/>
          <a:ext cx="6259086" cy="6259086"/>
        </a:xfrm>
        <a:custGeom>
          <a:avLst/>
          <a:gdLst/>
          <a:ahLst/>
          <a:cxnLst/>
          <a:rect l="0" t="0" r="0" b="0"/>
          <a:pathLst>
            <a:path>
              <a:moveTo>
                <a:pt x="3984885" y="119156"/>
              </a:moveTo>
              <a:arcTo wR="3129543" hR="3129543" stAng="17151688" swAng="12544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A1DC9D-5638-4260-BBEF-AA97822505F2}">
      <dsp:nvSpPr>
        <dsp:cNvPr id="0" name=""/>
        <dsp:cNvSpPr/>
      </dsp:nvSpPr>
      <dsp:spPr>
        <a:xfrm>
          <a:off x="7866739" y="1179172"/>
          <a:ext cx="1688386" cy="1097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Group Company</a:t>
          </a:r>
        </a:p>
      </dsp:txBody>
      <dsp:txXfrm>
        <a:off x="7920312" y="1232745"/>
        <a:ext cx="1581240" cy="990304"/>
      </dsp:txXfrm>
    </dsp:sp>
    <dsp:sp modelId="{91F3C71E-4095-410B-80CF-BDCC1CA2368B}">
      <dsp:nvSpPr>
        <dsp:cNvPr id="0" name=""/>
        <dsp:cNvSpPr/>
      </dsp:nvSpPr>
      <dsp:spPr>
        <a:xfrm>
          <a:off x="3134613" y="549593"/>
          <a:ext cx="6259086" cy="6259086"/>
        </a:xfrm>
        <a:custGeom>
          <a:avLst/>
          <a:gdLst/>
          <a:ahLst/>
          <a:cxnLst/>
          <a:rect l="0" t="0" r="0" b="0"/>
          <a:pathLst>
            <a:path>
              <a:moveTo>
                <a:pt x="5934285" y="1741213"/>
              </a:moveTo>
              <a:arcTo wR="3129543" hR="3129543" stAng="20019893" swAng="172496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9217CDD-9963-4A99-A78E-2C503460C13C}">
      <dsp:nvSpPr>
        <dsp:cNvPr id="0" name=""/>
        <dsp:cNvSpPr/>
      </dsp:nvSpPr>
      <dsp:spPr>
        <a:xfrm>
          <a:off x="8471042" y="3826799"/>
          <a:ext cx="1688386" cy="1097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Audit Trail</a:t>
          </a:r>
        </a:p>
      </dsp:txBody>
      <dsp:txXfrm>
        <a:off x="8524615" y="3880372"/>
        <a:ext cx="1581240" cy="990304"/>
      </dsp:txXfrm>
    </dsp:sp>
    <dsp:sp modelId="{D4415007-5204-46B8-B4CE-8D70814FBD3F}">
      <dsp:nvSpPr>
        <dsp:cNvPr id="0" name=""/>
        <dsp:cNvSpPr/>
      </dsp:nvSpPr>
      <dsp:spPr>
        <a:xfrm>
          <a:off x="3134613" y="549593"/>
          <a:ext cx="6259086" cy="6259086"/>
        </a:xfrm>
        <a:custGeom>
          <a:avLst/>
          <a:gdLst/>
          <a:ahLst/>
          <a:cxnLst/>
          <a:rect l="0" t="0" r="0" b="0"/>
          <a:pathLst>
            <a:path>
              <a:moveTo>
                <a:pt x="5995728" y="4386133"/>
              </a:moveTo>
              <a:arcTo wR="3129543" hR="3129543" stAng="1420414" swAng="13571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A1222E-FDE7-4B6C-87D4-E64AD9C02A4F}">
      <dsp:nvSpPr>
        <dsp:cNvPr id="0" name=""/>
        <dsp:cNvSpPr/>
      </dsp:nvSpPr>
      <dsp:spPr>
        <a:xfrm>
          <a:off x="6777821" y="5950031"/>
          <a:ext cx="1688386" cy="1097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Statutory Compliances</a:t>
          </a:r>
        </a:p>
      </dsp:txBody>
      <dsp:txXfrm>
        <a:off x="6831394" y="6003604"/>
        <a:ext cx="1581240" cy="990304"/>
      </dsp:txXfrm>
    </dsp:sp>
    <dsp:sp modelId="{EA5A755F-664B-44BD-B1EE-CD8EDC2FD329}">
      <dsp:nvSpPr>
        <dsp:cNvPr id="0" name=""/>
        <dsp:cNvSpPr/>
      </dsp:nvSpPr>
      <dsp:spPr>
        <a:xfrm>
          <a:off x="3134613" y="549593"/>
          <a:ext cx="6259086" cy="6259086"/>
        </a:xfrm>
        <a:custGeom>
          <a:avLst/>
          <a:gdLst/>
          <a:ahLst/>
          <a:cxnLst/>
          <a:rect l="0" t="0" r="0" b="0"/>
          <a:pathLst>
            <a:path>
              <a:moveTo>
                <a:pt x="3633071" y="6218312"/>
              </a:moveTo>
              <a:arcTo wR="3129543" hR="3129543" stAng="4844469" swAng="111106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58091F-A914-414F-8D46-0A6C640F3356}">
      <dsp:nvSpPr>
        <dsp:cNvPr id="0" name=""/>
        <dsp:cNvSpPr/>
      </dsp:nvSpPr>
      <dsp:spPr>
        <a:xfrm>
          <a:off x="4062106" y="5950031"/>
          <a:ext cx="1688386" cy="1097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Payroll Processing</a:t>
          </a:r>
        </a:p>
      </dsp:txBody>
      <dsp:txXfrm>
        <a:off x="4115679" y="6003604"/>
        <a:ext cx="1581240" cy="990304"/>
      </dsp:txXfrm>
    </dsp:sp>
    <dsp:sp modelId="{D8B93721-22F9-4045-B2CC-D8CE858C0813}">
      <dsp:nvSpPr>
        <dsp:cNvPr id="0" name=""/>
        <dsp:cNvSpPr/>
      </dsp:nvSpPr>
      <dsp:spPr>
        <a:xfrm>
          <a:off x="3134613" y="549593"/>
          <a:ext cx="6259086" cy="6259086"/>
        </a:xfrm>
        <a:custGeom>
          <a:avLst/>
          <a:gdLst/>
          <a:ahLst/>
          <a:cxnLst/>
          <a:rect l="0" t="0" r="0" b="0"/>
          <a:pathLst>
            <a:path>
              <a:moveTo>
                <a:pt x="967088" y="5391805"/>
              </a:moveTo>
              <a:arcTo wR="3129543" hR="3129543" stAng="8022468" swAng="13571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E2E4DB-9EE3-4CA5-BA3B-1B808BFE9992}">
      <dsp:nvSpPr>
        <dsp:cNvPr id="0" name=""/>
        <dsp:cNvSpPr/>
      </dsp:nvSpPr>
      <dsp:spPr>
        <a:xfrm>
          <a:off x="2368885" y="3826799"/>
          <a:ext cx="1688386" cy="1097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Data Security</a:t>
          </a:r>
        </a:p>
      </dsp:txBody>
      <dsp:txXfrm>
        <a:off x="2422458" y="3880372"/>
        <a:ext cx="1581240" cy="990304"/>
      </dsp:txXfrm>
    </dsp:sp>
    <dsp:sp modelId="{2A4D5377-7E1E-4641-A4DC-C30DBC410085}">
      <dsp:nvSpPr>
        <dsp:cNvPr id="0" name=""/>
        <dsp:cNvSpPr/>
      </dsp:nvSpPr>
      <dsp:spPr>
        <a:xfrm>
          <a:off x="3134613" y="549593"/>
          <a:ext cx="6259086" cy="6259086"/>
        </a:xfrm>
        <a:custGeom>
          <a:avLst/>
          <a:gdLst/>
          <a:ahLst/>
          <a:cxnLst/>
          <a:rect l="0" t="0" r="0" b="0"/>
          <a:pathLst>
            <a:path>
              <a:moveTo>
                <a:pt x="2778" y="3261376"/>
              </a:moveTo>
              <a:arcTo wR="3129543" hR="3129543" stAng="10655140" swAng="172496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AE9A9F9-2D48-4E6C-A717-52781AC0D38F}">
      <dsp:nvSpPr>
        <dsp:cNvPr id="0" name=""/>
        <dsp:cNvSpPr/>
      </dsp:nvSpPr>
      <dsp:spPr>
        <a:xfrm>
          <a:off x="2973188" y="1179172"/>
          <a:ext cx="1688386" cy="1097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Analysis and Verification Report</a:t>
          </a:r>
        </a:p>
      </dsp:txBody>
      <dsp:txXfrm>
        <a:off x="3026761" y="1232745"/>
        <a:ext cx="1581240" cy="990304"/>
      </dsp:txXfrm>
    </dsp:sp>
    <dsp:sp modelId="{E650BABC-6F3D-40C3-9B3C-A8409666984E}">
      <dsp:nvSpPr>
        <dsp:cNvPr id="0" name=""/>
        <dsp:cNvSpPr/>
      </dsp:nvSpPr>
      <dsp:spPr>
        <a:xfrm>
          <a:off x="3134613" y="549593"/>
          <a:ext cx="6259086" cy="6259086"/>
        </a:xfrm>
        <a:custGeom>
          <a:avLst/>
          <a:gdLst/>
          <a:ahLst/>
          <a:cxnLst/>
          <a:rect l="0" t="0" r="0" b="0"/>
          <a:pathLst>
            <a:path>
              <a:moveTo>
                <a:pt x="1256199" y="622627"/>
              </a:moveTo>
              <a:arcTo wR="3129543" hR="3129543" stAng="13993820" swAng="12544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ED128-0EAF-4611-A6D1-0D5C881AEF57}">
      <dsp:nvSpPr>
        <dsp:cNvPr id="0" name=""/>
        <dsp:cNvSpPr/>
      </dsp:nvSpPr>
      <dsp:spPr>
        <a:xfrm>
          <a:off x="4383" y="764507"/>
          <a:ext cx="1186691" cy="12522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Go to Display More Reports     </a:t>
          </a:r>
        </a:p>
      </dsp:txBody>
      <dsp:txXfrm>
        <a:off x="39140" y="799264"/>
        <a:ext cx="1117177" cy="1182769"/>
      </dsp:txXfrm>
    </dsp:sp>
    <dsp:sp modelId="{4E1D195B-085C-49F5-A685-E43A0730A391}">
      <dsp:nvSpPr>
        <dsp:cNvPr id="0" name=""/>
        <dsp:cNvSpPr/>
      </dsp:nvSpPr>
      <dsp:spPr>
        <a:xfrm>
          <a:off x="1309744" y="1243499"/>
          <a:ext cx="251578" cy="2942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309744" y="1302359"/>
        <a:ext cx="176105" cy="176579"/>
      </dsp:txXfrm>
    </dsp:sp>
    <dsp:sp modelId="{94B068BA-6E97-4E23-8182-0736F6FCD3F5}">
      <dsp:nvSpPr>
        <dsp:cNvPr id="0" name=""/>
        <dsp:cNvSpPr/>
      </dsp:nvSpPr>
      <dsp:spPr>
        <a:xfrm>
          <a:off x="1665751" y="764507"/>
          <a:ext cx="1186691" cy="12522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Analysis &amp; Verification</a:t>
          </a:r>
        </a:p>
      </dsp:txBody>
      <dsp:txXfrm>
        <a:off x="1700508" y="799264"/>
        <a:ext cx="1117177" cy="1182769"/>
      </dsp:txXfrm>
    </dsp:sp>
    <dsp:sp modelId="{6DD78D31-6265-4FD9-8E93-E918165C0C09}">
      <dsp:nvSpPr>
        <dsp:cNvPr id="0" name=""/>
        <dsp:cNvSpPr/>
      </dsp:nvSpPr>
      <dsp:spPr>
        <a:xfrm>
          <a:off x="2971112" y="1243499"/>
          <a:ext cx="251578" cy="2942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971112" y="1302359"/>
        <a:ext cx="176105" cy="176579"/>
      </dsp:txXfrm>
    </dsp:sp>
    <dsp:sp modelId="{05098CBF-DA3C-4772-B3D9-9736B0FD8468}">
      <dsp:nvSpPr>
        <dsp:cNvPr id="0" name=""/>
        <dsp:cNvSpPr/>
      </dsp:nvSpPr>
      <dsp:spPr>
        <a:xfrm>
          <a:off x="3327119" y="764507"/>
          <a:ext cx="1186691" cy="12522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Voucher Verification</a:t>
          </a:r>
        </a:p>
      </dsp:txBody>
      <dsp:txXfrm>
        <a:off x="3361876" y="799264"/>
        <a:ext cx="1117177" cy="1182769"/>
      </dsp:txXfrm>
    </dsp:sp>
    <dsp:sp modelId="{DAF64BF6-8798-4806-9AEC-DCB2B2657803}">
      <dsp:nvSpPr>
        <dsp:cNvPr id="0" name=""/>
        <dsp:cNvSpPr/>
      </dsp:nvSpPr>
      <dsp:spPr>
        <a:xfrm>
          <a:off x="4632480" y="1243499"/>
          <a:ext cx="251578" cy="2942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632480" y="1302359"/>
        <a:ext cx="176105" cy="176579"/>
      </dsp:txXfrm>
    </dsp:sp>
    <dsp:sp modelId="{8DA03514-5F0F-4786-8764-6E9171EB3811}">
      <dsp:nvSpPr>
        <dsp:cNvPr id="0" name=""/>
        <dsp:cNvSpPr/>
      </dsp:nvSpPr>
      <dsp:spPr>
        <a:xfrm>
          <a:off x="4988487" y="764507"/>
          <a:ext cx="1186691" cy="12522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Verification of Vouchers</a:t>
          </a:r>
        </a:p>
      </dsp:txBody>
      <dsp:txXfrm>
        <a:off x="5023244" y="799264"/>
        <a:ext cx="1117177" cy="1182769"/>
      </dsp:txXfrm>
    </dsp:sp>
    <dsp:sp modelId="{164DC220-CD02-49FC-85A5-45EDB3ACBCFE}">
      <dsp:nvSpPr>
        <dsp:cNvPr id="0" name=""/>
        <dsp:cNvSpPr/>
      </dsp:nvSpPr>
      <dsp:spPr>
        <a:xfrm>
          <a:off x="6293848" y="1243499"/>
          <a:ext cx="251578" cy="2942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293848" y="1302359"/>
        <a:ext cx="176105" cy="176579"/>
      </dsp:txXfrm>
    </dsp:sp>
    <dsp:sp modelId="{2C50AE91-6A94-4625-BCBC-C3694DA75448}">
      <dsp:nvSpPr>
        <dsp:cNvPr id="0" name=""/>
        <dsp:cNvSpPr/>
      </dsp:nvSpPr>
      <dsp:spPr>
        <a:xfrm>
          <a:off x="6649855" y="764507"/>
          <a:ext cx="1186691" cy="12522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Select </a:t>
          </a:r>
        </a:p>
        <a:p>
          <a:pPr marL="0" lvl="0" indent="0" algn="ctr" defTabSz="711200">
            <a:lnSpc>
              <a:spcPct val="90000"/>
            </a:lnSpc>
            <a:spcBef>
              <a:spcPct val="0"/>
            </a:spcBef>
            <a:spcAft>
              <a:spcPct val="35000"/>
            </a:spcAft>
            <a:buNone/>
          </a:pPr>
          <a:r>
            <a:rPr lang="en-US" sz="1600" kern="1200" dirty="0"/>
            <a:t>Alt + V</a:t>
          </a:r>
        </a:p>
      </dsp:txBody>
      <dsp:txXfrm>
        <a:off x="6684612" y="799264"/>
        <a:ext cx="1117177" cy="1182769"/>
      </dsp:txXfrm>
    </dsp:sp>
    <dsp:sp modelId="{BABAF1EE-4D19-4C72-AA80-74C3B25A60B3}">
      <dsp:nvSpPr>
        <dsp:cNvPr id="0" name=""/>
        <dsp:cNvSpPr/>
      </dsp:nvSpPr>
      <dsp:spPr>
        <a:xfrm>
          <a:off x="7955216" y="1243499"/>
          <a:ext cx="251578" cy="2942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955216" y="1302359"/>
        <a:ext cx="176105" cy="176579"/>
      </dsp:txXfrm>
    </dsp:sp>
    <dsp:sp modelId="{BF013F81-9503-4A91-B1F3-4945277B0809}">
      <dsp:nvSpPr>
        <dsp:cNvPr id="0" name=""/>
        <dsp:cNvSpPr/>
      </dsp:nvSpPr>
      <dsp:spPr>
        <a:xfrm>
          <a:off x="8311223" y="764507"/>
          <a:ext cx="1186691" cy="12522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Select Sampling Methods and Accept</a:t>
          </a:r>
        </a:p>
      </dsp:txBody>
      <dsp:txXfrm>
        <a:off x="8345980" y="799264"/>
        <a:ext cx="1117177" cy="1182769"/>
      </dsp:txXfrm>
    </dsp:sp>
    <dsp:sp modelId="{EE83A3D4-9906-4187-B4A6-F7E05D5D7345}">
      <dsp:nvSpPr>
        <dsp:cNvPr id="0" name=""/>
        <dsp:cNvSpPr/>
      </dsp:nvSpPr>
      <dsp:spPr>
        <a:xfrm>
          <a:off x="9616584" y="1243499"/>
          <a:ext cx="251578" cy="2942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9616584" y="1302359"/>
        <a:ext cx="176105" cy="176579"/>
      </dsp:txXfrm>
    </dsp:sp>
    <dsp:sp modelId="{223ACA0D-12C3-40E5-8418-16EF43E42460}">
      <dsp:nvSpPr>
        <dsp:cNvPr id="0" name=""/>
        <dsp:cNvSpPr/>
      </dsp:nvSpPr>
      <dsp:spPr>
        <a:xfrm>
          <a:off x="9972591" y="764507"/>
          <a:ext cx="1186691" cy="12522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Select </a:t>
          </a:r>
        </a:p>
        <a:p>
          <a:pPr marL="0" lvl="0" indent="0" algn="ctr" defTabSz="711200">
            <a:lnSpc>
              <a:spcPct val="90000"/>
            </a:lnSpc>
            <a:spcBef>
              <a:spcPct val="0"/>
            </a:spcBef>
            <a:spcAft>
              <a:spcPct val="35000"/>
            </a:spcAft>
            <a:buNone/>
          </a:pPr>
          <a:r>
            <a:rPr lang="en-US" sz="1600" kern="1200" dirty="0"/>
            <a:t>Alt + V</a:t>
          </a:r>
        </a:p>
      </dsp:txBody>
      <dsp:txXfrm>
        <a:off x="10007348" y="799264"/>
        <a:ext cx="1117177" cy="1182769"/>
      </dsp:txXfrm>
    </dsp:sp>
    <dsp:sp modelId="{6AA40EFE-1DFB-451A-9561-B6FF5B7C3BE1}">
      <dsp:nvSpPr>
        <dsp:cNvPr id="0" name=""/>
        <dsp:cNvSpPr/>
      </dsp:nvSpPr>
      <dsp:spPr>
        <a:xfrm>
          <a:off x="11277952" y="1243499"/>
          <a:ext cx="251578" cy="2942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1277952" y="1302359"/>
        <a:ext cx="176105" cy="176579"/>
      </dsp:txXfrm>
    </dsp:sp>
    <dsp:sp modelId="{FD22FF5F-AB8E-4110-BCDB-6212FA4C3994}">
      <dsp:nvSpPr>
        <dsp:cNvPr id="0" name=""/>
        <dsp:cNvSpPr/>
      </dsp:nvSpPr>
      <dsp:spPr>
        <a:xfrm>
          <a:off x="11633959" y="764507"/>
          <a:ext cx="1186691" cy="12522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Select Sampling Methods and Accept</a:t>
          </a:r>
        </a:p>
      </dsp:txBody>
      <dsp:txXfrm>
        <a:off x="11668716" y="799264"/>
        <a:ext cx="1117177" cy="11827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DB832-E5DA-44B3-9238-148C0E7A3D48}">
      <dsp:nvSpPr>
        <dsp:cNvPr id="0" name=""/>
        <dsp:cNvSpPr/>
      </dsp:nvSpPr>
      <dsp:spPr>
        <a:xfrm>
          <a:off x="10359" y="0"/>
          <a:ext cx="3096347" cy="8337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Go to Display More Reports</a:t>
          </a:r>
        </a:p>
      </dsp:txBody>
      <dsp:txXfrm>
        <a:off x="34780" y="24421"/>
        <a:ext cx="3047505" cy="784953"/>
      </dsp:txXfrm>
    </dsp:sp>
    <dsp:sp modelId="{A87E8092-5ACB-41D7-A7EF-97C3BB01C0D7}">
      <dsp:nvSpPr>
        <dsp:cNvPr id="0" name=""/>
        <dsp:cNvSpPr/>
      </dsp:nvSpPr>
      <dsp:spPr>
        <a:xfrm>
          <a:off x="3416341" y="32950"/>
          <a:ext cx="656425" cy="767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3416341" y="186529"/>
        <a:ext cx="459498" cy="460736"/>
      </dsp:txXfrm>
    </dsp:sp>
    <dsp:sp modelId="{1B942370-AF11-4CFA-8C7C-A008440DF7B5}">
      <dsp:nvSpPr>
        <dsp:cNvPr id="0" name=""/>
        <dsp:cNvSpPr/>
      </dsp:nvSpPr>
      <dsp:spPr>
        <a:xfrm>
          <a:off x="4345245" y="0"/>
          <a:ext cx="3096347" cy="8337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Analysis &amp; Verification</a:t>
          </a:r>
        </a:p>
      </dsp:txBody>
      <dsp:txXfrm>
        <a:off x="4369666" y="24421"/>
        <a:ext cx="3047505" cy="784953"/>
      </dsp:txXfrm>
    </dsp:sp>
    <dsp:sp modelId="{1DFFFBBA-2B28-4BD7-9A62-9C120163C885}">
      <dsp:nvSpPr>
        <dsp:cNvPr id="0" name=""/>
        <dsp:cNvSpPr/>
      </dsp:nvSpPr>
      <dsp:spPr>
        <a:xfrm>
          <a:off x="7751227" y="32950"/>
          <a:ext cx="656425" cy="767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7751227" y="186529"/>
        <a:ext cx="459498" cy="460736"/>
      </dsp:txXfrm>
    </dsp:sp>
    <dsp:sp modelId="{DF214251-C215-4420-8716-A9AB077C36B7}">
      <dsp:nvSpPr>
        <dsp:cNvPr id="0" name=""/>
        <dsp:cNvSpPr/>
      </dsp:nvSpPr>
      <dsp:spPr>
        <a:xfrm>
          <a:off x="8680131" y="0"/>
          <a:ext cx="3096347" cy="8337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Data Analysis</a:t>
          </a:r>
        </a:p>
      </dsp:txBody>
      <dsp:txXfrm>
        <a:off x="8704552" y="24421"/>
        <a:ext cx="3047505" cy="7849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72AB9-B706-467A-8BDE-A784D6383D38}">
      <dsp:nvSpPr>
        <dsp:cNvPr id="0" name=""/>
        <dsp:cNvSpPr/>
      </dsp:nvSpPr>
      <dsp:spPr>
        <a:xfrm>
          <a:off x="5677" y="405316"/>
          <a:ext cx="1696943" cy="10181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Go to Profit &amp; Loss A/c</a:t>
          </a:r>
        </a:p>
      </dsp:txBody>
      <dsp:txXfrm>
        <a:off x="35498" y="435137"/>
        <a:ext cx="1637301" cy="958524"/>
      </dsp:txXfrm>
    </dsp:sp>
    <dsp:sp modelId="{BB9647B6-0B10-4EEB-AB69-CA8D1F6817C5}">
      <dsp:nvSpPr>
        <dsp:cNvPr id="0" name=""/>
        <dsp:cNvSpPr/>
      </dsp:nvSpPr>
      <dsp:spPr>
        <a:xfrm>
          <a:off x="1872315" y="703979"/>
          <a:ext cx="359752" cy="4208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872315" y="788147"/>
        <a:ext cx="251826" cy="252505"/>
      </dsp:txXfrm>
    </dsp:sp>
    <dsp:sp modelId="{CD27E8F5-6B13-4322-9550-B52EB2F6FBE0}">
      <dsp:nvSpPr>
        <dsp:cNvPr id="0" name=""/>
        <dsp:cNvSpPr/>
      </dsp:nvSpPr>
      <dsp:spPr>
        <a:xfrm>
          <a:off x="2381398" y="405316"/>
          <a:ext cx="1696943" cy="10181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Press Alt + N</a:t>
          </a:r>
        </a:p>
      </dsp:txBody>
      <dsp:txXfrm>
        <a:off x="2411219" y="435137"/>
        <a:ext cx="1637301" cy="958524"/>
      </dsp:txXfrm>
    </dsp:sp>
    <dsp:sp modelId="{45A4F424-85B5-4D2D-82AB-F0E76076772B}">
      <dsp:nvSpPr>
        <dsp:cNvPr id="0" name=""/>
        <dsp:cNvSpPr/>
      </dsp:nvSpPr>
      <dsp:spPr>
        <a:xfrm>
          <a:off x="4248036" y="703979"/>
          <a:ext cx="359752" cy="4208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248036" y="788147"/>
        <a:ext cx="251826" cy="252505"/>
      </dsp:txXfrm>
    </dsp:sp>
    <dsp:sp modelId="{0AACBDDD-0252-4A08-9223-26B8AED297E9}">
      <dsp:nvSpPr>
        <dsp:cNvPr id="0" name=""/>
        <dsp:cNvSpPr/>
      </dsp:nvSpPr>
      <dsp:spPr>
        <a:xfrm>
          <a:off x="4757119" y="405316"/>
          <a:ext cx="1696943" cy="10181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Click F12 to select Show Percentages</a:t>
          </a:r>
        </a:p>
      </dsp:txBody>
      <dsp:txXfrm>
        <a:off x="4786940" y="435137"/>
        <a:ext cx="1637301" cy="9585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05CD6-4BDD-41B4-AFF8-5AECCF868260}">
      <dsp:nvSpPr>
        <dsp:cNvPr id="0" name=""/>
        <dsp:cNvSpPr/>
      </dsp:nvSpPr>
      <dsp:spPr>
        <a:xfrm>
          <a:off x="2584" y="0"/>
          <a:ext cx="3084001" cy="12697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Go to Analytical Procedures</a:t>
          </a:r>
        </a:p>
      </dsp:txBody>
      <dsp:txXfrm>
        <a:off x="39774" y="37190"/>
        <a:ext cx="3009621" cy="1195365"/>
      </dsp:txXfrm>
    </dsp:sp>
    <dsp:sp modelId="{5AE32B0E-A4CD-4FC6-ADEF-0B8AA8925F14}">
      <dsp:nvSpPr>
        <dsp:cNvPr id="0" name=""/>
        <dsp:cNvSpPr/>
      </dsp:nvSpPr>
      <dsp:spPr>
        <a:xfrm>
          <a:off x="3394986" y="252456"/>
          <a:ext cx="653808" cy="7648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endParaRPr lang="en-US" sz="1900" kern="1200"/>
        </a:p>
      </dsp:txBody>
      <dsp:txXfrm>
        <a:off x="3394986" y="405422"/>
        <a:ext cx="457666" cy="458900"/>
      </dsp:txXfrm>
    </dsp:sp>
    <dsp:sp modelId="{46568555-2E3A-4F15-B698-C86665F25FA2}">
      <dsp:nvSpPr>
        <dsp:cNvPr id="0" name=""/>
        <dsp:cNvSpPr/>
      </dsp:nvSpPr>
      <dsp:spPr>
        <a:xfrm>
          <a:off x="4320186" y="0"/>
          <a:ext cx="3084001" cy="12697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Select Comparison category </a:t>
          </a:r>
        </a:p>
      </dsp:txBody>
      <dsp:txXfrm>
        <a:off x="4357376" y="37190"/>
        <a:ext cx="3009621" cy="1195365"/>
      </dsp:txXfrm>
    </dsp:sp>
    <dsp:sp modelId="{E390C9AE-E258-4D16-99C9-80EBD25A28B5}">
      <dsp:nvSpPr>
        <dsp:cNvPr id="0" name=""/>
        <dsp:cNvSpPr/>
      </dsp:nvSpPr>
      <dsp:spPr>
        <a:xfrm>
          <a:off x="7712587" y="252456"/>
          <a:ext cx="653808" cy="7648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endParaRPr lang="en-US" sz="1900" kern="1200"/>
        </a:p>
      </dsp:txBody>
      <dsp:txXfrm>
        <a:off x="7712587" y="405422"/>
        <a:ext cx="457666" cy="458900"/>
      </dsp:txXfrm>
    </dsp:sp>
    <dsp:sp modelId="{46A891EA-18BF-4A39-91CE-446AD38739C1}">
      <dsp:nvSpPr>
        <dsp:cNvPr id="0" name=""/>
        <dsp:cNvSpPr/>
      </dsp:nvSpPr>
      <dsp:spPr>
        <a:xfrm>
          <a:off x="8637788" y="0"/>
          <a:ext cx="4490675" cy="12697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Then select the comparison of data based on base group as compared to other group</a:t>
          </a:r>
        </a:p>
      </dsp:txBody>
      <dsp:txXfrm>
        <a:off x="8674978" y="37190"/>
        <a:ext cx="4416295" cy="11953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1B701-8312-4943-8986-441B948C30BC}">
      <dsp:nvSpPr>
        <dsp:cNvPr id="0" name=""/>
        <dsp:cNvSpPr/>
      </dsp:nvSpPr>
      <dsp:spPr>
        <a:xfrm>
          <a:off x="12144" y="0"/>
          <a:ext cx="2513929" cy="10505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t>Press </a:t>
          </a:r>
          <a:r>
            <a:rPr lang="en-US" sz="1400" b="1" i="0" kern="1200" dirty="0" err="1"/>
            <a:t>Alt</a:t>
          </a:r>
          <a:r>
            <a:rPr lang="en-US" sz="1400" b="0" i="0" kern="1200" dirty="0" err="1"/>
            <a:t>+</a:t>
          </a:r>
          <a:r>
            <a:rPr lang="en-US" sz="1400" b="1" i="0" kern="1200" dirty="0" err="1"/>
            <a:t>G</a:t>
          </a:r>
          <a:r>
            <a:rPr lang="en-US" sz="1400" b="0" i="0" kern="1200" dirty="0"/>
            <a:t> (Go To) &gt; type or select </a:t>
          </a:r>
          <a:r>
            <a:rPr lang="en-US" sz="1400" b="1" i="0" kern="1200" dirty="0"/>
            <a:t>Ageing Analysis</a:t>
          </a:r>
          <a:r>
            <a:rPr lang="en-US" sz="1400" b="0" i="0" kern="1200" dirty="0"/>
            <a:t> &gt; and press </a:t>
          </a:r>
          <a:r>
            <a:rPr lang="en-US" sz="1400" b="1" i="0" kern="1200" dirty="0"/>
            <a:t>Enter</a:t>
          </a:r>
          <a:r>
            <a:rPr lang="en-US" sz="1400" b="0" i="0" kern="1200" dirty="0"/>
            <a:t>. </a:t>
          </a:r>
          <a:endParaRPr lang="en-US" sz="1400" kern="1200" dirty="0"/>
        </a:p>
      </dsp:txBody>
      <dsp:txXfrm>
        <a:off x="42914" y="30770"/>
        <a:ext cx="2452389" cy="989040"/>
      </dsp:txXfrm>
    </dsp:sp>
    <dsp:sp modelId="{3A4C66E4-35A0-4C59-8FC5-2251A919C69F}">
      <dsp:nvSpPr>
        <dsp:cNvPr id="0" name=""/>
        <dsp:cNvSpPr/>
      </dsp:nvSpPr>
      <dsp:spPr>
        <a:xfrm>
          <a:off x="2777466" y="213562"/>
          <a:ext cx="532953" cy="6234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2777466" y="338253"/>
        <a:ext cx="373067" cy="374072"/>
      </dsp:txXfrm>
    </dsp:sp>
    <dsp:sp modelId="{44D0E48B-87E5-4775-B7FE-AE67B4A4049B}">
      <dsp:nvSpPr>
        <dsp:cNvPr id="0" name=""/>
        <dsp:cNvSpPr/>
      </dsp:nvSpPr>
      <dsp:spPr>
        <a:xfrm>
          <a:off x="3531645" y="0"/>
          <a:ext cx="2513929" cy="10505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mj-lt"/>
            <a:buNone/>
          </a:pPr>
          <a:r>
            <a:rPr lang="en-US" sz="1400" b="0" i="0" kern="1200" dirty="0"/>
            <a:t>Alternatively, </a:t>
          </a:r>
          <a:r>
            <a:rPr lang="en-US" sz="1400" b="1" i="0" kern="1200" dirty="0"/>
            <a:t>Gateway of Tally</a:t>
          </a:r>
          <a:r>
            <a:rPr lang="en-US" sz="1400" b="0" i="0" kern="1200" dirty="0"/>
            <a:t> &gt; </a:t>
          </a:r>
          <a:r>
            <a:rPr lang="en-US" sz="1400" b="1" i="0" kern="1200" dirty="0"/>
            <a:t>Display More Reports</a:t>
          </a:r>
          <a:r>
            <a:rPr lang="en-US" sz="1400" b="0" i="0" kern="1200" dirty="0"/>
            <a:t> &gt; </a:t>
          </a:r>
          <a:r>
            <a:rPr lang="en-US" sz="1400" b="1" i="0" kern="1200" dirty="0"/>
            <a:t>Statement of Inventory</a:t>
          </a:r>
          <a:r>
            <a:rPr lang="en-US" sz="1400" b="0" i="0" kern="1200" dirty="0"/>
            <a:t> &gt; </a:t>
          </a:r>
          <a:r>
            <a:rPr lang="en-US" sz="1400" b="1" i="0" kern="1200" dirty="0"/>
            <a:t>Ageing Analysis</a:t>
          </a:r>
          <a:r>
            <a:rPr lang="en-US" sz="1400" b="0" i="0" kern="1200" dirty="0"/>
            <a:t>.</a:t>
          </a:r>
        </a:p>
      </dsp:txBody>
      <dsp:txXfrm>
        <a:off x="3562415" y="30770"/>
        <a:ext cx="2452389" cy="989040"/>
      </dsp:txXfrm>
    </dsp:sp>
    <dsp:sp modelId="{12D80B75-A1C7-4CAA-BD1E-8943C20C49EE}">
      <dsp:nvSpPr>
        <dsp:cNvPr id="0" name=""/>
        <dsp:cNvSpPr/>
      </dsp:nvSpPr>
      <dsp:spPr>
        <a:xfrm>
          <a:off x="6296968" y="213562"/>
          <a:ext cx="532953" cy="6234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296968" y="338253"/>
        <a:ext cx="373067" cy="374072"/>
      </dsp:txXfrm>
    </dsp:sp>
    <dsp:sp modelId="{298D2ED1-5BF0-463D-B3F0-10ED8073BDB0}">
      <dsp:nvSpPr>
        <dsp:cNvPr id="0" name=""/>
        <dsp:cNvSpPr/>
      </dsp:nvSpPr>
      <dsp:spPr>
        <a:xfrm>
          <a:off x="7051146" y="0"/>
          <a:ext cx="2513929" cy="10505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mj-lt"/>
            <a:buNone/>
          </a:pPr>
          <a:r>
            <a:rPr lang="en-US" sz="1400" b="0" i="0" kern="1200" dirty="0"/>
            <a:t>Select the Group and stock item for which Ageing Analysis is required.</a:t>
          </a:r>
        </a:p>
      </dsp:txBody>
      <dsp:txXfrm>
        <a:off x="7081916" y="30770"/>
        <a:ext cx="2452389" cy="989040"/>
      </dsp:txXfrm>
    </dsp:sp>
    <dsp:sp modelId="{1AF85758-E8F7-4EEB-ADA4-A6839368E98A}">
      <dsp:nvSpPr>
        <dsp:cNvPr id="0" name=""/>
        <dsp:cNvSpPr/>
      </dsp:nvSpPr>
      <dsp:spPr>
        <a:xfrm>
          <a:off x="9816469" y="213562"/>
          <a:ext cx="532953" cy="6234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816469" y="338253"/>
        <a:ext cx="373067" cy="374072"/>
      </dsp:txXfrm>
    </dsp:sp>
    <dsp:sp modelId="{23118634-D48B-42E0-B55E-1074FA96ED4C}">
      <dsp:nvSpPr>
        <dsp:cNvPr id="0" name=""/>
        <dsp:cNvSpPr/>
      </dsp:nvSpPr>
      <dsp:spPr>
        <a:xfrm>
          <a:off x="10570647" y="0"/>
          <a:ext cx="2513929" cy="10505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t>The </a:t>
          </a:r>
          <a:r>
            <a:rPr lang="en-US" sz="1400" b="1" i="0" kern="1200" dirty="0"/>
            <a:t>Inwards</a:t>
          </a:r>
          <a:r>
            <a:rPr lang="en-US" sz="1400" b="0" i="0" kern="1200" dirty="0"/>
            <a:t>, </a:t>
          </a:r>
          <a:r>
            <a:rPr lang="en-US" sz="1400" b="1" i="0" kern="1200" dirty="0"/>
            <a:t>Outwards</a:t>
          </a:r>
          <a:r>
            <a:rPr lang="en-US" sz="1400" b="0" i="0" kern="1200" dirty="0"/>
            <a:t> movement and the </a:t>
          </a:r>
          <a:r>
            <a:rPr lang="en-US" sz="1400" b="1" i="0" kern="1200" dirty="0"/>
            <a:t>Closing Balance</a:t>
          </a:r>
          <a:r>
            <a:rPr lang="en-US" sz="1400" b="0" i="0" kern="1200" dirty="0"/>
            <a:t> of the selected item is displayed in the report.</a:t>
          </a:r>
        </a:p>
      </dsp:txBody>
      <dsp:txXfrm>
        <a:off x="10601417" y="30770"/>
        <a:ext cx="2452389" cy="9890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42B80-C1D3-48EA-AB6B-045CD3E1DAB9}">
      <dsp:nvSpPr>
        <dsp:cNvPr id="0" name=""/>
        <dsp:cNvSpPr/>
      </dsp:nvSpPr>
      <dsp:spPr>
        <a:xfrm>
          <a:off x="6137" y="377932"/>
          <a:ext cx="1902617" cy="11415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chemeClr val="accent2"/>
            </a:buClr>
            <a:buSzPct val="150000"/>
            <a:buFont typeface="Arial" panose="020B0604020202020204" pitchFamily="34" charset="0"/>
            <a:buNone/>
          </a:pPr>
          <a:r>
            <a:rPr lang="en-US" sz="1600" kern="1200" dirty="0">
              <a:solidFill>
                <a:schemeClr val="bg1"/>
              </a:solidFill>
            </a:rPr>
            <a:t>Click on </a:t>
          </a:r>
          <a:r>
            <a:rPr lang="en-US" sz="1600" b="1" kern="1200" dirty="0">
              <a:solidFill>
                <a:schemeClr val="bg1"/>
              </a:solidFill>
            </a:rPr>
            <a:t>Save view- Ctrl-L</a:t>
          </a:r>
          <a:endParaRPr lang="en-US" sz="1600" kern="1200" dirty="0">
            <a:solidFill>
              <a:schemeClr val="bg1"/>
            </a:solidFill>
          </a:endParaRPr>
        </a:p>
      </dsp:txBody>
      <dsp:txXfrm>
        <a:off x="39572" y="411367"/>
        <a:ext cx="1835747" cy="1074700"/>
      </dsp:txXfrm>
    </dsp:sp>
    <dsp:sp modelId="{9A4C6A85-2470-43B3-9C37-C997899FA1F5}">
      <dsp:nvSpPr>
        <dsp:cNvPr id="0" name=""/>
        <dsp:cNvSpPr/>
      </dsp:nvSpPr>
      <dsp:spPr>
        <a:xfrm>
          <a:off x="2099017" y="712792"/>
          <a:ext cx="403354" cy="4718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bg1"/>
            </a:solidFill>
          </a:endParaRPr>
        </a:p>
      </dsp:txBody>
      <dsp:txXfrm>
        <a:off x="2099017" y="807162"/>
        <a:ext cx="282348" cy="283109"/>
      </dsp:txXfrm>
    </dsp:sp>
    <dsp:sp modelId="{55CBC236-56AE-4B78-B47C-ADBB7A840F81}">
      <dsp:nvSpPr>
        <dsp:cNvPr id="0" name=""/>
        <dsp:cNvSpPr/>
      </dsp:nvSpPr>
      <dsp:spPr>
        <a:xfrm>
          <a:off x="2669802" y="377932"/>
          <a:ext cx="1902617" cy="11415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chemeClr val="accent2"/>
            </a:buClr>
            <a:buSzPct val="150000"/>
            <a:buFont typeface="Arial" panose="020B0604020202020204" pitchFamily="34" charset="0"/>
            <a:buNone/>
          </a:pPr>
          <a:r>
            <a:rPr lang="en-US" sz="1600" b="1" kern="1200" dirty="0">
              <a:solidFill>
                <a:schemeClr val="bg1"/>
              </a:solidFill>
            </a:rPr>
            <a:t> </a:t>
          </a:r>
          <a:r>
            <a:rPr lang="en-US" sz="1600" kern="1200" dirty="0">
              <a:solidFill>
                <a:schemeClr val="bg1"/>
              </a:solidFill>
            </a:rPr>
            <a:t>Fill up the name as required</a:t>
          </a:r>
        </a:p>
      </dsp:txBody>
      <dsp:txXfrm>
        <a:off x="2703237" y="411367"/>
        <a:ext cx="1835747" cy="1074700"/>
      </dsp:txXfrm>
    </dsp:sp>
    <dsp:sp modelId="{CFD1D2E3-EBE3-4456-A70C-93D89963DCEE}">
      <dsp:nvSpPr>
        <dsp:cNvPr id="0" name=""/>
        <dsp:cNvSpPr/>
      </dsp:nvSpPr>
      <dsp:spPr>
        <a:xfrm>
          <a:off x="4762682" y="712792"/>
          <a:ext cx="403354" cy="4718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bg1"/>
            </a:solidFill>
          </a:endParaRPr>
        </a:p>
      </dsp:txBody>
      <dsp:txXfrm>
        <a:off x="4762682" y="807162"/>
        <a:ext cx="282348" cy="283109"/>
      </dsp:txXfrm>
    </dsp:sp>
    <dsp:sp modelId="{C9E9466F-8C11-43A2-A658-16A23921D30A}">
      <dsp:nvSpPr>
        <dsp:cNvPr id="0" name=""/>
        <dsp:cNvSpPr/>
      </dsp:nvSpPr>
      <dsp:spPr>
        <a:xfrm>
          <a:off x="5333467" y="377932"/>
          <a:ext cx="1902617" cy="11415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chemeClr val="accent2"/>
            </a:buClr>
            <a:buSzPct val="150000"/>
            <a:buFont typeface="Arial" panose="020B0604020202020204" pitchFamily="34" charset="0"/>
            <a:buNone/>
          </a:pPr>
          <a:r>
            <a:rPr lang="en-US" sz="1600" kern="1200" dirty="0">
              <a:solidFill>
                <a:schemeClr val="bg1"/>
              </a:solidFill>
            </a:rPr>
            <a:t>Select additional configuration</a:t>
          </a:r>
        </a:p>
      </dsp:txBody>
      <dsp:txXfrm>
        <a:off x="5366902" y="411367"/>
        <a:ext cx="1835747" cy="1074700"/>
      </dsp:txXfrm>
    </dsp:sp>
    <dsp:sp modelId="{9875B2C0-24A8-4739-9F19-157DAFADE8B3}">
      <dsp:nvSpPr>
        <dsp:cNvPr id="0" name=""/>
        <dsp:cNvSpPr/>
      </dsp:nvSpPr>
      <dsp:spPr>
        <a:xfrm>
          <a:off x="7426347" y="712792"/>
          <a:ext cx="403354" cy="4718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bg1"/>
            </a:solidFill>
          </a:endParaRPr>
        </a:p>
      </dsp:txBody>
      <dsp:txXfrm>
        <a:off x="7426347" y="807162"/>
        <a:ext cx="282348" cy="283109"/>
      </dsp:txXfrm>
    </dsp:sp>
    <dsp:sp modelId="{E94C8CA3-6466-4E3D-9436-4C5F4BD610DB}">
      <dsp:nvSpPr>
        <dsp:cNvPr id="0" name=""/>
        <dsp:cNvSpPr/>
      </dsp:nvSpPr>
      <dsp:spPr>
        <a:xfrm>
          <a:off x="7997132" y="377932"/>
          <a:ext cx="1902617" cy="11415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chemeClr val="accent2"/>
            </a:buClr>
            <a:buSzPct val="150000"/>
            <a:buFont typeface="Arial" panose="020B0604020202020204" pitchFamily="34" charset="0"/>
            <a:buNone/>
          </a:pPr>
          <a:r>
            <a:rPr lang="en-US" sz="1600" kern="1200">
              <a:solidFill>
                <a:schemeClr val="bg1"/>
              </a:solidFill>
            </a:rPr>
            <a:t>Click </a:t>
          </a:r>
          <a:r>
            <a:rPr lang="en-US" sz="1600" kern="1200" dirty="0">
              <a:solidFill>
                <a:schemeClr val="bg1"/>
              </a:solidFill>
            </a:rPr>
            <a:t>on </a:t>
          </a:r>
          <a:r>
            <a:rPr lang="en-US" sz="1600" b="1" kern="1200" dirty="0">
              <a:solidFill>
                <a:schemeClr val="bg1"/>
              </a:solidFill>
            </a:rPr>
            <a:t>Save view for</a:t>
          </a:r>
          <a:endParaRPr lang="en-US" sz="1600" kern="1200" dirty="0">
            <a:solidFill>
              <a:schemeClr val="bg1"/>
            </a:solidFill>
          </a:endParaRPr>
        </a:p>
      </dsp:txBody>
      <dsp:txXfrm>
        <a:off x="8030567" y="411367"/>
        <a:ext cx="1835747" cy="1074700"/>
      </dsp:txXfrm>
    </dsp:sp>
    <dsp:sp modelId="{A9F76A25-4C75-4026-829D-552059936A39}">
      <dsp:nvSpPr>
        <dsp:cNvPr id="0" name=""/>
        <dsp:cNvSpPr/>
      </dsp:nvSpPr>
      <dsp:spPr>
        <a:xfrm>
          <a:off x="10090012" y="712792"/>
          <a:ext cx="403354" cy="4718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bg1"/>
            </a:solidFill>
          </a:endParaRPr>
        </a:p>
      </dsp:txBody>
      <dsp:txXfrm>
        <a:off x="10090012" y="807162"/>
        <a:ext cx="282348" cy="283109"/>
      </dsp:txXfrm>
    </dsp:sp>
    <dsp:sp modelId="{072434F7-5996-4046-BF25-C2298D47C31B}">
      <dsp:nvSpPr>
        <dsp:cNvPr id="0" name=""/>
        <dsp:cNvSpPr/>
      </dsp:nvSpPr>
      <dsp:spPr>
        <a:xfrm>
          <a:off x="10660797" y="377932"/>
          <a:ext cx="1902617" cy="11415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Click on </a:t>
          </a:r>
          <a:r>
            <a:rPr lang="en-US" sz="1600" b="1" kern="1200" dirty="0">
              <a:solidFill>
                <a:schemeClr val="bg1"/>
              </a:solidFill>
            </a:rPr>
            <a:t>Change View (</a:t>
          </a:r>
          <a:r>
            <a:rPr lang="en-US" sz="1600" b="1" kern="1200" dirty="0" err="1">
              <a:solidFill>
                <a:schemeClr val="bg1"/>
              </a:solidFill>
            </a:rPr>
            <a:t>Ctrl+H</a:t>
          </a:r>
          <a:r>
            <a:rPr lang="en-US" sz="1600" b="1" kern="1200" dirty="0">
              <a:solidFill>
                <a:schemeClr val="bg1"/>
              </a:solidFill>
            </a:rPr>
            <a:t>) and </a:t>
          </a:r>
          <a:r>
            <a:rPr lang="en-US" sz="1600" kern="1200" dirty="0">
              <a:solidFill>
                <a:schemeClr val="bg1"/>
              </a:solidFill>
            </a:rPr>
            <a:t>select the</a:t>
          </a:r>
          <a:r>
            <a:rPr lang="en-US" sz="1600" b="1" kern="1200" dirty="0">
              <a:solidFill>
                <a:schemeClr val="bg1"/>
              </a:solidFill>
            </a:rPr>
            <a:t> saved views.</a:t>
          </a:r>
        </a:p>
      </dsp:txBody>
      <dsp:txXfrm>
        <a:off x="10694232" y="411367"/>
        <a:ext cx="1835747" cy="10747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3C4FE-3023-45C0-831A-AEBDE252D40B}">
      <dsp:nvSpPr>
        <dsp:cNvPr id="0" name=""/>
        <dsp:cNvSpPr/>
      </dsp:nvSpPr>
      <dsp:spPr>
        <a:xfrm>
          <a:off x="4520" y="123279"/>
          <a:ext cx="1223853" cy="15585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SzPct val="100000"/>
            <a:buNone/>
          </a:pPr>
          <a:r>
            <a:rPr lang="en-US" sz="1400" kern="1200" dirty="0">
              <a:latin typeface="Calibri" panose="020F0502020204030204" pitchFamily="34" charset="0"/>
              <a:cs typeface="Calibri" panose="020F0502020204030204" pitchFamily="34" charset="0"/>
            </a:rPr>
            <a:t>Go to Display</a:t>
          </a:r>
          <a:endParaRPr lang="en-US" sz="1400" kern="1200" dirty="0"/>
        </a:p>
      </dsp:txBody>
      <dsp:txXfrm>
        <a:off x="40365" y="159124"/>
        <a:ext cx="1152163" cy="1486908"/>
      </dsp:txXfrm>
    </dsp:sp>
    <dsp:sp modelId="{70303718-E0B3-48B2-AF9E-AE354A197FD1}">
      <dsp:nvSpPr>
        <dsp:cNvPr id="0" name=""/>
        <dsp:cNvSpPr/>
      </dsp:nvSpPr>
      <dsp:spPr>
        <a:xfrm>
          <a:off x="1350759" y="750820"/>
          <a:ext cx="259456" cy="3035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350759" y="811523"/>
        <a:ext cx="181619" cy="182109"/>
      </dsp:txXfrm>
    </dsp:sp>
    <dsp:sp modelId="{B078C471-7BBC-4A88-98B5-0F796EE0302A}">
      <dsp:nvSpPr>
        <dsp:cNvPr id="0" name=""/>
        <dsp:cNvSpPr/>
      </dsp:nvSpPr>
      <dsp:spPr>
        <a:xfrm>
          <a:off x="1717915" y="123279"/>
          <a:ext cx="1223853" cy="15585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SzPct val="100000"/>
            <a:buNone/>
          </a:pPr>
          <a:r>
            <a:rPr lang="en-US" sz="1400" kern="1200" dirty="0">
              <a:latin typeface="Calibri" panose="020F0502020204030204" pitchFamily="34" charset="0"/>
              <a:cs typeface="Calibri" panose="020F0502020204030204" pitchFamily="34" charset="0"/>
            </a:rPr>
            <a:t>More Reports</a:t>
          </a:r>
          <a:endParaRPr lang="en-US" sz="1400" kern="1200" dirty="0"/>
        </a:p>
      </dsp:txBody>
      <dsp:txXfrm>
        <a:off x="1753760" y="159124"/>
        <a:ext cx="1152163" cy="1486908"/>
      </dsp:txXfrm>
    </dsp:sp>
    <dsp:sp modelId="{248A4FF1-14FF-4EBE-9533-B217A3085664}">
      <dsp:nvSpPr>
        <dsp:cNvPr id="0" name=""/>
        <dsp:cNvSpPr/>
      </dsp:nvSpPr>
      <dsp:spPr>
        <a:xfrm>
          <a:off x="3064154" y="750820"/>
          <a:ext cx="259456" cy="3035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064154" y="811523"/>
        <a:ext cx="181619" cy="182109"/>
      </dsp:txXfrm>
    </dsp:sp>
    <dsp:sp modelId="{53584DF8-EB52-42AE-AB70-7E9EB196511B}">
      <dsp:nvSpPr>
        <dsp:cNvPr id="0" name=""/>
        <dsp:cNvSpPr/>
      </dsp:nvSpPr>
      <dsp:spPr>
        <a:xfrm>
          <a:off x="3431311" y="123279"/>
          <a:ext cx="1223853" cy="15585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SzPct val="100000"/>
            <a:buNone/>
          </a:pPr>
          <a:r>
            <a:rPr lang="en-US" sz="1400" kern="1200" dirty="0">
              <a:latin typeface="Calibri" panose="020F0502020204030204" pitchFamily="34" charset="0"/>
              <a:cs typeface="Calibri" panose="020F0502020204030204" pitchFamily="34" charset="0"/>
            </a:rPr>
            <a:t>Analysis &amp; Verification</a:t>
          </a:r>
          <a:r>
            <a:rPr lang="en-US" sz="1400" b="1" kern="1200" dirty="0">
              <a:latin typeface="Calibri" panose="020F0502020204030204" pitchFamily="34" charset="0"/>
              <a:cs typeface="Calibri" panose="020F0502020204030204" pitchFamily="34" charset="0"/>
            </a:rPr>
            <a:t> 	</a:t>
          </a:r>
          <a:endParaRPr lang="en-US" sz="1400" kern="1200" dirty="0"/>
        </a:p>
      </dsp:txBody>
      <dsp:txXfrm>
        <a:off x="3467156" y="159124"/>
        <a:ext cx="1152163" cy="1486908"/>
      </dsp:txXfrm>
    </dsp:sp>
    <dsp:sp modelId="{FE65B60E-A092-4D1D-80B9-43635A66F8C5}">
      <dsp:nvSpPr>
        <dsp:cNvPr id="0" name=""/>
        <dsp:cNvSpPr/>
      </dsp:nvSpPr>
      <dsp:spPr>
        <a:xfrm>
          <a:off x="4777550" y="750820"/>
          <a:ext cx="259456" cy="3035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777550" y="811523"/>
        <a:ext cx="181619" cy="182109"/>
      </dsp:txXfrm>
    </dsp:sp>
    <dsp:sp modelId="{453BEA01-856A-4712-9835-890DB66D418D}">
      <dsp:nvSpPr>
        <dsp:cNvPr id="0" name=""/>
        <dsp:cNvSpPr/>
      </dsp:nvSpPr>
      <dsp:spPr>
        <a:xfrm>
          <a:off x="5144706" y="123279"/>
          <a:ext cx="1223853" cy="15585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SzPct val="100000"/>
            <a:buNone/>
          </a:pPr>
          <a:r>
            <a:rPr lang="en-US" sz="1400" kern="1200" dirty="0">
              <a:latin typeface="Calibri" panose="020F0502020204030204" pitchFamily="34" charset="0"/>
              <a:cs typeface="Calibri" panose="020F0502020204030204" pitchFamily="34" charset="0"/>
            </a:rPr>
            <a:t>Data Analysis</a:t>
          </a:r>
          <a:endParaRPr lang="en-US" sz="1400" kern="1200" dirty="0"/>
        </a:p>
      </dsp:txBody>
      <dsp:txXfrm>
        <a:off x="5180551" y="159124"/>
        <a:ext cx="1152163" cy="1486908"/>
      </dsp:txXfrm>
    </dsp:sp>
    <dsp:sp modelId="{8B19976C-16DD-47C2-926A-7FF98D3B8FA2}">
      <dsp:nvSpPr>
        <dsp:cNvPr id="0" name=""/>
        <dsp:cNvSpPr/>
      </dsp:nvSpPr>
      <dsp:spPr>
        <a:xfrm>
          <a:off x="6490945" y="750820"/>
          <a:ext cx="259456" cy="3035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490945" y="811523"/>
        <a:ext cx="181619" cy="182109"/>
      </dsp:txXfrm>
    </dsp:sp>
    <dsp:sp modelId="{9B7F92A2-121E-49BF-9662-F7F7079D8146}">
      <dsp:nvSpPr>
        <dsp:cNvPr id="0" name=""/>
        <dsp:cNvSpPr/>
      </dsp:nvSpPr>
      <dsp:spPr>
        <a:xfrm>
          <a:off x="6858101" y="123279"/>
          <a:ext cx="1223853" cy="15585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panose="020F0502020204030204" pitchFamily="34" charset="0"/>
              <a:cs typeface="Calibri" panose="020F0502020204030204" pitchFamily="34" charset="0"/>
            </a:rPr>
            <a:t>Verification of Balances </a:t>
          </a:r>
          <a:r>
            <a:rPr lang="en-US" sz="1400" kern="1200" dirty="0">
              <a:latin typeface="Calibri" panose="020F0502020204030204" pitchFamily="34" charset="0"/>
              <a:cs typeface="Calibri" panose="020F0502020204030204" pitchFamily="34" charset="0"/>
            </a:rPr>
            <a:t>: This is the trial balance of the current company.</a:t>
          </a:r>
        </a:p>
      </dsp:txBody>
      <dsp:txXfrm>
        <a:off x="6893946" y="159124"/>
        <a:ext cx="1152163" cy="1486908"/>
      </dsp:txXfrm>
    </dsp:sp>
    <dsp:sp modelId="{FAAEE1AE-ECC5-4114-BCC6-2AA9014B709B}">
      <dsp:nvSpPr>
        <dsp:cNvPr id="0" name=""/>
        <dsp:cNvSpPr/>
      </dsp:nvSpPr>
      <dsp:spPr>
        <a:xfrm>
          <a:off x="8204340" y="750820"/>
          <a:ext cx="259456" cy="3035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8204340" y="811523"/>
        <a:ext cx="181619" cy="182109"/>
      </dsp:txXfrm>
    </dsp:sp>
    <dsp:sp modelId="{9D13C203-815C-4775-83EF-2CB958FC14F4}">
      <dsp:nvSpPr>
        <dsp:cNvPr id="0" name=""/>
        <dsp:cNvSpPr/>
      </dsp:nvSpPr>
      <dsp:spPr>
        <a:xfrm>
          <a:off x="8571496" y="123279"/>
          <a:ext cx="1223853" cy="15585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cs typeface="Calibri" panose="020F0502020204030204" pitchFamily="34" charset="0"/>
            </a:rPr>
            <a:t>Click on </a:t>
          </a:r>
          <a:r>
            <a:rPr lang="en-US" sz="1400" b="1" kern="1200" dirty="0">
              <a:latin typeface="Calibri" panose="020F0502020204030204" pitchFamily="34" charset="0"/>
              <a:cs typeface="Calibri" panose="020F0502020204030204" pitchFamily="34" charset="0"/>
            </a:rPr>
            <a:t>Compare Company</a:t>
          </a:r>
          <a:r>
            <a:rPr lang="en-US" sz="1400" kern="1200" dirty="0">
              <a:latin typeface="Calibri" panose="020F0502020204030204" pitchFamily="34" charset="0"/>
              <a:cs typeface="Calibri" panose="020F0502020204030204" pitchFamily="34" charset="0"/>
            </a:rPr>
            <a:t>(</a:t>
          </a:r>
          <a:r>
            <a:rPr lang="en-US" sz="1400" b="1" kern="1200" dirty="0">
              <a:latin typeface="Calibri" panose="020F0502020204030204" pitchFamily="34" charset="0"/>
              <a:cs typeface="Calibri" panose="020F0502020204030204" pitchFamily="34" charset="0"/>
            </a:rPr>
            <a:t>F7) </a:t>
          </a:r>
          <a:r>
            <a:rPr lang="en-US" sz="1400" kern="1200" dirty="0">
              <a:latin typeface="Calibri" panose="020F0502020204030204" pitchFamily="34" charset="0"/>
              <a:cs typeface="Calibri" panose="020F0502020204030204" pitchFamily="34" charset="0"/>
            </a:rPr>
            <a:t>	  Company Data for comparison</a:t>
          </a:r>
          <a:endParaRPr lang="en-US" sz="1400" b="1" kern="1200" dirty="0">
            <a:latin typeface="Calibri" panose="020F0502020204030204" pitchFamily="34" charset="0"/>
            <a:cs typeface="Calibri" panose="020F0502020204030204" pitchFamily="34" charset="0"/>
          </a:endParaRPr>
        </a:p>
      </dsp:txBody>
      <dsp:txXfrm>
        <a:off x="8607341" y="159124"/>
        <a:ext cx="1152163" cy="1486908"/>
      </dsp:txXfrm>
    </dsp:sp>
    <dsp:sp modelId="{C875FA25-96CE-463A-BDDF-5973A7813AEC}">
      <dsp:nvSpPr>
        <dsp:cNvPr id="0" name=""/>
        <dsp:cNvSpPr/>
      </dsp:nvSpPr>
      <dsp:spPr>
        <a:xfrm>
          <a:off x="9917735" y="750820"/>
          <a:ext cx="259456" cy="3035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9917735" y="811523"/>
        <a:ext cx="181619" cy="182109"/>
      </dsp:txXfrm>
    </dsp:sp>
    <dsp:sp modelId="{96C9CFBD-9484-408C-BCA0-0B8F4BA1F7DD}">
      <dsp:nvSpPr>
        <dsp:cNvPr id="0" name=""/>
        <dsp:cNvSpPr/>
      </dsp:nvSpPr>
      <dsp:spPr>
        <a:xfrm>
          <a:off x="10284891" y="123279"/>
          <a:ext cx="1223853" cy="15585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cs typeface="Calibri" panose="020F0502020204030204" pitchFamily="34" charset="0"/>
            </a:rPr>
            <a:t>In case of different tally version, it has to be migrated to current version.</a:t>
          </a:r>
        </a:p>
      </dsp:txBody>
      <dsp:txXfrm>
        <a:off x="10320736" y="159124"/>
        <a:ext cx="1152163" cy="1486908"/>
      </dsp:txXfrm>
    </dsp:sp>
    <dsp:sp modelId="{CC266705-A5B5-4345-B0CF-D73A2887B3B2}">
      <dsp:nvSpPr>
        <dsp:cNvPr id="0" name=""/>
        <dsp:cNvSpPr/>
      </dsp:nvSpPr>
      <dsp:spPr>
        <a:xfrm>
          <a:off x="11631130" y="750820"/>
          <a:ext cx="259456" cy="3035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1631130" y="811523"/>
        <a:ext cx="181619" cy="182109"/>
      </dsp:txXfrm>
    </dsp:sp>
    <dsp:sp modelId="{05149ED2-911D-41F2-BF7F-9BB6330F2D52}">
      <dsp:nvSpPr>
        <dsp:cNvPr id="0" name=""/>
        <dsp:cNvSpPr/>
      </dsp:nvSpPr>
      <dsp:spPr>
        <a:xfrm>
          <a:off x="11998286" y="123279"/>
          <a:ext cx="1223853" cy="15585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panose="020F0502020204030204" pitchFamily="34" charset="0"/>
              <a:cs typeface="Calibri" panose="020F0502020204030204" pitchFamily="34" charset="0"/>
            </a:rPr>
            <a:t>Compare Company </a:t>
          </a:r>
        </a:p>
      </dsp:txBody>
      <dsp:txXfrm>
        <a:off x="12034131" y="159124"/>
        <a:ext cx="1152163" cy="14869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E9239-C8BF-474B-BE32-06AD84F24E42}">
      <dsp:nvSpPr>
        <dsp:cNvPr id="0" name=""/>
        <dsp:cNvSpPr/>
      </dsp:nvSpPr>
      <dsp:spPr>
        <a:xfrm>
          <a:off x="4029" y="225171"/>
          <a:ext cx="1204460" cy="959804"/>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effectLst/>
              <a:latin typeface="Calibri" panose="020F0502020204030204" pitchFamily="34" charset="0"/>
              <a:ea typeface="Calibri" panose="020F0502020204030204" pitchFamily="34" charset="0"/>
            </a:rPr>
            <a:t>Go to </a:t>
          </a:r>
          <a:r>
            <a:rPr lang="en-US" sz="1800" kern="1200" dirty="0" err="1">
              <a:solidFill>
                <a:schemeClr val="bg1"/>
              </a:solidFill>
              <a:effectLst/>
              <a:latin typeface="Calibri" panose="020F0502020204030204" pitchFamily="34" charset="0"/>
              <a:ea typeface="Calibri" panose="020F0502020204030204" pitchFamily="34" charset="0"/>
            </a:rPr>
            <a:t>Alt+K</a:t>
          </a:r>
          <a:endParaRPr lang="en-US" sz="1800" kern="1200" dirty="0">
            <a:solidFill>
              <a:schemeClr val="bg1"/>
            </a:solidFill>
          </a:endParaRPr>
        </a:p>
      </dsp:txBody>
      <dsp:txXfrm>
        <a:off x="32141" y="253283"/>
        <a:ext cx="1148236" cy="903580"/>
      </dsp:txXfrm>
    </dsp:sp>
    <dsp:sp modelId="{37CC69F8-8B85-4C47-A906-CBF1B29638D7}">
      <dsp:nvSpPr>
        <dsp:cNvPr id="0" name=""/>
        <dsp:cNvSpPr/>
      </dsp:nvSpPr>
      <dsp:spPr>
        <a:xfrm>
          <a:off x="1328935" y="555720"/>
          <a:ext cx="255345" cy="2987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328935" y="615461"/>
        <a:ext cx="178742" cy="179224"/>
      </dsp:txXfrm>
    </dsp:sp>
    <dsp:sp modelId="{80B336B7-47ED-4178-9618-D42221D7FD83}">
      <dsp:nvSpPr>
        <dsp:cNvPr id="0" name=""/>
        <dsp:cNvSpPr/>
      </dsp:nvSpPr>
      <dsp:spPr>
        <a:xfrm>
          <a:off x="1690273" y="225171"/>
          <a:ext cx="1204460" cy="959804"/>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effectLst/>
              <a:latin typeface="Calibri" panose="020F0502020204030204" pitchFamily="34" charset="0"/>
              <a:ea typeface="Calibri" panose="020F0502020204030204" pitchFamily="34" charset="0"/>
            </a:rPr>
            <a:t>Enable Audit Tally Features</a:t>
          </a:r>
          <a:endParaRPr lang="en-US" sz="1800" kern="1200" dirty="0">
            <a:solidFill>
              <a:schemeClr val="bg1"/>
            </a:solidFill>
          </a:endParaRPr>
        </a:p>
      </dsp:txBody>
      <dsp:txXfrm>
        <a:off x="1718385" y="253283"/>
        <a:ext cx="1148236" cy="903580"/>
      </dsp:txXfrm>
    </dsp:sp>
    <dsp:sp modelId="{D4073AE4-C9E8-402F-9C93-7C1995DF57B7}">
      <dsp:nvSpPr>
        <dsp:cNvPr id="0" name=""/>
        <dsp:cNvSpPr/>
      </dsp:nvSpPr>
      <dsp:spPr>
        <a:xfrm>
          <a:off x="3015180" y="555720"/>
          <a:ext cx="255345" cy="2987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015180" y="615461"/>
        <a:ext cx="178742" cy="179224"/>
      </dsp:txXfrm>
    </dsp:sp>
    <dsp:sp modelId="{4B5EE4C7-1E98-4029-9F03-3344E1F8D9FD}">
      <dsp:nvSpPr>
        <dsp:cNvPr id="0" name=""/>
        <dsp:cNvSpPr/>
      </dsp:nvSpPr>
      <dsp:spPr>
        <a:xfrm>
          <a:off x="3376518" y="225171"/>
          <a:ext cx="1204460" cy="959804"/>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effectLst/>
              <a:latin typeface="Calibri" panose="020F0502020204030204" pitchFamily="34" charset="0"/>
              <a:ea typeface="Calibri" panose="020F0502020204030204" pitchFamily="34" charset="0"/>
            </a:rPr>
            <a:t>Press Migrate </a:t>
          </a:r>
          <a:endParaRPr lang="en-US" sz="1800" kern="1200" dirty="0">
            <a:solidFill>
              <a:schemeClr val="bg1"/>
            </a:solidFill>
          </a:endParaRPr>
        </a:p>
      </dsp:txBody>
      <dsp:txXfrm>
        <a:off x="3404630" y="253283"/>
        <a:ext cx="1148236" cy="90358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5686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5873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1153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55265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0341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100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4123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5363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1430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8244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9173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37949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9236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6227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9817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6792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4761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41493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9135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2964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6901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1569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3759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8047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280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7143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1" dirty="0">
                <a:solidFill>
                  <a:schemeClr val="tx1"/>
                </a:solidFill>
              </a:rPr>
              <a:t>Dynamic Reports can be generated and same can be done for other reports like cash transaction above 10,000/-</a:t>
            </a:r>
            <a:endParaRPr lang="en-US" dirty="0"/>
          </a:p>
        </p:txBody>
      </p:sp>
    </p:spTree>
    <p:extLst>
      <p:ext uri="{BB962C8B-B14F-4D97-AF65-F5344CB8AC3E}">
        <p14:creationId xmlns:p14="http://schemas.microsoft.com/office/powerpoint/2010/main" val="2188657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4168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097280" y="2556511"/>
            <a:ext cx="12435840" cy="176403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2194560" y="4663440"/>
            <a:ext cx="10241280" cy="2103120"/>
          </a:xfrm>
          <a:prstGeom prst="rect">
            <a:avLst/>
          </a:prstGeom>
          <a:noFill/>
          <a:ln>
            <a:noFill/>
          </a:ln>
        </p:spPr>
        <p:txBody>
          <a:bodyPr spcFirstLastPara="1" wrap="square" lIns="130600" tIns="65300" rIns="130600" bIns="65300" anchor="t" anchorCtr="0">
            <a:normAutofit/>
          </a:bodyPr>
          <a:lstStyle>
            <a:lvl1pPr lvl="0" algn="ctr">
              <a:spcBef>
                <a:spcPts val="920"/>
              </a:spcBef>
              <a:spcAft>
                <a:spcPts val="0"/>
              </a:spcAft>
              <a:buClr>
                <a:srgbClr val="888888"/>
              </a:buClr>
              <a:buSzPts val="4600"/>
              <a:buNone/>
              <a:defRPr>
                <a:solidFill>
                  <a:srgbClr val="888888"/>
                </a:solidFill>
              </a:defRPr>
            </a:lvl1pPr>
            <a:lvl2pPr lvl="1" algn="ctr">
              <a:spcBef>
                <a:spcPts val="800"/>
              </a:spcBef>
              <a:spcAft>
                <a:spcPts val="0"/>
              </a:spcAft>
              <a:buClr>
                <a:srgbClr val="888888"/>
              </a:buClr>
              <a:buSzPts val="4000"/>
              <a:buNone/>
              <a:defRPr>
                <a:solidFill>
                  <a:srgbClr val="888888"/>
                </a:solidFill>
              </a:defRPr>
            </a:lvl2pPr>
            <a:lvl3pPr lvl="2" algn="ctr">
              <a:spcBef>
                <a:spcPts val="680"/>
              </a:spcBef>
              <a:spcAft>
                <a:spcPts val="0"/>
              </a:spcAft>
              <a:buClr>
                <a:srgbClr val="888888"/>
              </a:buClr>
              <a:buSzPts val="3400"/>
              <a:buNone/>
              <a:defRPr>
                <a:solidFill>
                  <a:srgbClr val="888888"/>
                </a:solidFill>
              </a:defRPr>
            </a:lvl3pPr>
            <a:lvl4pPr lvl="3" algn="ctr">
              <a:spcBef>
                <a:spcPts val="580"/>
              </a:spcBef>
              <a:spcAft>
                <a:spcPts val="0"/>
              </a:spcAft>
              <a:buClr>
                <a:srgbClr val="888888"/>
              </a:buClr>
              <a:buSzPts val="2900"/>
              <a:buNone/>
              <a:defRPr>
                <a:solidFill>
                  <a:srgbClr val="888888"/>
                </a:solidFill>
              </a:defRPr>
            </a:lvl4pPr>
            <a:lvl5pPr lvl="4" algn="ctr">
              <a:spcBef>
                <a:spcPts val="580"/>
              </a:spcBef>
              <a:spcAft>
                <a:spcPts val="0"/>
              </a:spcAft>
              <a:buClr>
                <a:srgbClr val="888888"/>
              </a:buClr>
              <a:buSzPts val="2900"/>
              <a:buNone/>
              <a:defRPr>
                <a:solidFill>
                  <a:srgbClr val="888888"/>
                </a:solidFill>
              </a:defRPr>
            </a:lvl5pPr>
            <a:lvl6pPr lvl="5" algn="ctr">
              <a:spcBef>
                <a:spcPts val="580"/>
              </a:spcBef>
              <a:spcAft>
                <a:spcPts val="0"/>
              </a:spcAft>
              <a:buClr>
                <a:srgbClr val="888888"/>
              </a:buClr>
              <a:buSzPts val="2900"/>
              <a:buNone/>
              <a:defRPr>
                <a:solidFill>
                  <a:srgbClr val="888888"/>
                </a:solidFill>
              </a:defRPr>
            </a:lvl6pPr>
            <a:lvl7pPr lvl="6" algn="ctr">
              <a:spcBef>
                <a:spcPts val="580"/>
              </a:spcBef>
              <a:spcAft>
                <a:spcPts val="0"/>
              </a:spcAft>
              <a:buClr>
                <a:srgbClr val="888888"/>
              </a:buClr>
              <a:buSzPts val="2900"/>
              <a:buNone/>
              <a:defRPr>
                <a:solidFill>
                  <a:srgbClr val="888888"/>
                </a:solidFill>
              </a:defRPr>
            </a:lvl7pPr>
            <a:lvl8pPr lvl="7" algn="ctr">
              <a:spcBef>
                <a:spcPts val="580"/>
              </a:spcBef>
              <a:spcAft>
                <a:spcPts val="0"/>
              </a:spcAft>
              <a:buClr>
                <a:srgbClr val="888888"/>
              </a:buClr>
              <a:buSzPts val="2900"/>
              <a:buNone/>
              <a:defRPr>
                <a:solidFill>
                  <a:srgbClr val="888888"/>
                </a:solidFill>
              </a:defRPr>
            </a:lvl8pPr>
            <a:lvl9pPr lvl="8" algn="ctr">
              <a:spcBef>
                <a:spcPts val="580"/>
              </a:spcBef>
              <a:spcAft>
                <a:spcPts val="0"/>
              </a:spcAft>
              <a:buClr>
                <a:srgbClr val="888888"/>
              </a:buClr>
              <a:buSzPts val="2900"/>
              <a:buNone/>
              <a:defRPr>
                <a:solidFill>
                  <a:srgbClr val="888888"/>
                </a:solidFill>
              </a:defRPr>
            </a:lvl9pPr>
          </a:lstStyle>
          <a:p>
            <a:endParaRPr/>
          </a:p>
        </p:txBody>
      </p:sp>
      <p:sp>
        <p:nvSpPr>
          <p:cNvPr id="14" name="Google Shape;14;p2"/>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4599622" y="-1947862"/>
            <a:ext cx="5431156" cy="13167360"/>
          </a:xfrm>
          <a:prstGeom prst="rect">
            <a:avLst/>
          </a:prstGeom>
          <a:noFill/>
          <a:ln>
            <a:noFill/>
          </a:ln>
        </p:spPr>
        <p:txBody>
          <a:bodyPr spcFirstLastPara="1" wrap="square" lIns="130600" tIns="65300" rIns="130600" bIns="653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5392083" y="1976438"/>
            <a:ext cx="8425816" cy="5265421"/>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4736783" y="-3169601"/>
            <a:ext cx="8425816" cy="15557499"/>
          </a:xfrm>
          <a:prstGeom prst="rect">
            <a:avLst/>
          </a:prstGeom>
          <a:noFill/>
          <a:ln>
            <a:noFill/>
          </a:ln>
        </p:spPr>
        <p:txBody>
          <a:bodyPr spcFirstLastPara="1" wrap="square" lIns="130600" tIns="65300" rIns="130600" bIns="653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731520" y="1920240"/>
            <a:ext cx="13167360" cy="5431156"/>
          </a:xfrm>
          <a:prstGeom prst="rect">
            <a:avLst/>
          </a:prstGeom>
          <a:noFill/>
          <a:ln>
            <a:noFill/>
          </a:ln>
        </p:spPr>
        <p:txBody>
          <a:bodyPr spcFirstLastPara="1" wrap="square" lIns="130600" tIns="65300" rIns="130600" bIns="653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1155701" y="5288281"/>
            <a:ext cx="12435840" cy="1634490"/>
          </a:xfrm>
          <a:prstGeom prst="rect">
            <a:avLst/>
          </a:prstGeom>
          <a:noFill/>
          <a:ln>
            <a:noFill/>
          </a:ln>
        </p:spPr>
        <p:txBody>
          <a:bodyPr spcFirstLastPara="1" wrap="square" lIns="130600" tIns="65300" rIns="130600" bIns="65300" anchor="t" anchorCtr="0">
            <a:normAutofit/>
          </a:bodyPr>
          <a:lstStyle>
            <a:lvl1pPr lvl="0" algn="l">
              <a:spcBef>
                <a:spcPts val="0"/>
              </a:spcBef>
              <a:spcAft>
                <a:spcPts val="0"/>
              </a:spcAft>
              <a:buClr>
                <a:schemeClr val="dk1"/>
              </a:buClr>
              <a:buSzPts val="5700"/>
              <a:buFont typeface="Calibri"/>
              <a:buNone/>
              <a:defRPr sz="57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1155701" y="3488056"/>
            <a:ext cx="12435840" cy="1800224"/>
          </a:xfrm>
          <a:prstGeom prst="rect">
            <a:avLst/>
          </a:prstGeom>
          <a:noFill/>
          <a:ln>
            <a:noFill/>
          </a:ln>
        </p:spPr>
        <p:txBody>
          <a:bodyPr spcFirstLastPara="1" wrap="square" lIns="130600" tIns="65300" rIns="130600" bIns="65300" anchor="b" anchorCtr="0">
            <a:normAutofit/>
          </a:bodyPr>
          <a:lstStyle>
            <a:lvl1pPr marL="457200" lvl="0" indent="-228600" algn="l">
              <a:spcBef>
                <a:spcPts val="580"/>
              </a:spcBef>
              <a:spcAft>
                <a:spcPts val="0"/>
              </a:spcAft>
              <a:buClr>
                <a:srgbClr val="888888"/>
              </a:buClr>
              <a:buSzPts val="2900"/>
              <a:buNone/>
              <a:defRPr sz="2900">
                <a:solidFill>
                  <a:srgbClr val="888888"/>
                </a:solidFill>
              </a:defRPr>
            </a:lvl1pPr>
            <a:lvl2pPr marL="914400" lvl="1" indent="-228600" algn="l">
              <a:spcBef>
                <a:spcPts val="520"/>
              </a:spcBef>
              <a:spcAft>
                <a:spcPts val="0"/>
              </a:spcAft>
              <a:buClr>
                <a:srgbClr val="888888"/>
              </a:buClr>
              <a:buSzPts val="2600"/>
              <a:buNone/>
              <a:defRPr sz="2600">
                <a:solidFill>
                  <a:srgbClr val="888888"/>
                </a:solidFill>
              </a:defRPr>
            </a:lvl2pPr>
            <a:lvl3pPr marL="1371600" lvl="2" indent="-228600" algn="l">
              <a:spcBef>
                <a:spcPts val="460"/>
              </a:spcBef>
              <a:spcAft>
                <a:spcPts val="0"/>
              </a:spcAft>
              <a:buClr>
                <a:srgbClr val="888888"/>
              </a:buClr>
              <a:buSzPts val="2300"/>
              <a:buNone/>
              <a:defRPr sz="2300">
                <a:solidFill>
                  <a:srgbClr val="888888"/>
                </a:solidFill>
              </a:defRPr>
            </a:lvl3pPr>
            <a:lvl4pPr marL="1828800" lvl="3" indent="-228600" algn="l">
              <a:spcBef>
                <a:spcPts val="400"/>
              </a:spcBef>
              <a:spcAft>
                <a:spcPts val="0"/>
              </a:spcAft>
              <a:buClr>
                <a:srgbClr val="888888"/>
              </a:buClr>
              <a:buSzPts val="2000"/>
              <a:buNone/>
              <a:defRPr sz="2000">
                <a:solidFill>
                  <a:srgbClr val="888888"/>
                </a:solidFill>
              </a:defRPr>
            </a:lvl4pPr>
            <a:lvl5pPr marL="2286000" lvl="4" indent="-228600" algn="l">
              <a:spcBef>
                <a:spcPts val="400"/>
              </a:spcBef>
              <a:spcAft>
                <a:spcPts val="0"/>
              </a:spcAft>
              <a:buClr>
                <a:srgbClr val="888888"/>
              </a:buClr>
              <a:buSzPts val="2000"/>
              <a:buNone/>
              <a:defRPr sz="2000">
                <a:solidFill>
                  <a:srgbClr val="888888"/>
                </a:solidFill>
              </a:defRPr>
            </a:lvl5pPr>
            <a:lvl6pPr marL="2743200" lvl="5" indent="-228600" algn="l">
              <a:spcBef>
                <a:spcPts val="400"/>
              </a:spcBef>
              <a:spcAft>
                <a:spcPts val="0"/>
              </a:spcAft>
              <a:buClr>
                <a:srgbClr val="888888"/>
              </a:buClr>
              <a:buSzPts val="2000"/>
              <a:buNone/>
              <a:defRPr sz="2000">
                <a:solidFill>
                  <a:srgbClr val="888888"/>
                </a:solidFill>
              </a:defRPr>
            </a:lvl6pPr>
            <a:lvl7pPr marL="3200400" lvl="6" indent="-228600" algn="l">
              <a:spcBef>
                <a:spcPts val="400"/>
              </a:spcBef>
              <a:spcAft>
                <a:spcPts val="0"/>
              </a:spcAft>
              <a:buClr>
                <a:srgbClr val="888888"/>
              </a:buClr>
              <a:buSzPts val="2000"/>
              <a:buNone/>
              <a:defRPr sz="2000">
                <a:solidFill>
                  <a:srgbClr val="888888"/>
                </a:solidFill>
              </a:defRPr>
            </a:lvl7pPr>
            <a:lvl8pPr marL="3657600" lvl="7" indent="-228600" algn="l">
              <a:spcBef>
                <a:spcPts val="400"/>
              </a:spcBef>
              <a:spcAft>
                <a:spcPts val="0"/>
              </a:spcAft>
              <a:buClr>
                <a:srgbClr val="888888"/>
              </a:buClr>
              <a:buSzPts val="2000"/>
              <a:buNone/>
              <a:defRPr sz="2000">
                <a:solidFill>
                  <a:srgbClr val="888888"/>
                </a:solidFill>
              </a:defRPr>
            </a:lvl8pPr>
            <a:lvl9pPr marL="4114800" lvl="8" indent="-228600" algn="l">
              <a:spcBef>
                <a:spcPts val="400"/>
              </a:spcBef>
              <a:spcAft>
                <a:spcPts val="0"/>
              </a:spcAft>
              <a:buClr>
                <a:srgbClr val="888888"/>
              </a:buClr>
              <a:buSzPts val="2000"/>
              <a:buNone/>
              <a:defRPr sz="2000">
                <a:solidFill>
                  <a:srgbClr val="888888"/>
                </a:solidFill>
              </a:defRPr>
            </a:lvl9pPr>
          </a:lstStyle>
          <a:p>
            <a:endParaRPr/>
          </a:p>
        </p:txBody>
      </p:sp>
      <p:sp>
        <p:nvSpPr>
          <p:cNvPr id="26" name="Google Shape;26;p4"/>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1170941" y="2305050"/>
            <a:ext cx="10411459" cy="6517006"/>
          </a:xfrm>
          <a:prstGeom prst="rect">
            <a:avLst/>
          </a:prstGeom>
          <a:noFill/>
          <a:ln>
            <a:noFill/>
          </a:ln>
        </p:spPr>
        <p:txBody>
          <a:bodyPr spcFirstLastPara="1" wrap="square" lIns="130600" tIns="65300" rIns="130600" bIns="65300" anchor="t" anchorCtr="0">
            <a:normAutofit/>
          </a:bodyPr>
          <a:lstStyle>
            <a:lvl1pPr marL="457200" lvl="0" indent="-482600" algn="l">
              <a:spcBef>
                <a:spcPts val="800"/>
              </a:spcBef>
              <a:spcAft>
                <a:spcPts val="0"/>
              </a:spcAft>
              <a:buClr>
                <a:schemeClr val="dk1"/>
              </a:buClr>
              <a:buSzPts val="4000"/>
              <a:buChar char="•"/>
              <a:defRPr sz="4000"/>
            </a:lvl1pPr>
            <a:lvl2pPr marL="914400" lvl="1" indent="-444500" algn="l">
              <a:spcBef>
                <a:spcPts val="680"/>
              </a:spcBef>
              <a:spcAft>
                <a:spcPts val="0"/>
              </a:spcAft>
              <a:buClr>
                <a:schemeClr val="dk1"/>
              </a:buClr>
              <a:buSzPts val="3400"/>
              <a:buChar char="–"/>
              <a:defRPr sz="3400"/>
            </a:lvl2pPr>
            <a:lvl3pPr marL="1371600" lvl="2" indent="-412750" algn="l">
              <a:spcBef>
                <a:spcPts val="580"/>
              </a:spcBef>
              <a:spcAft>
                <a:spcPts val="0"/>
              </a:spcAft>
              <a:buClr>
                <a:schemeClr val="dk1"/>
              </a:buClr>
              <a:buSzPts val="2900"/>
              <a:buChar char="•"/>
              <a:defRPr sz="2900"/>
            </a:lvl3pPr>
            <a:lvl4pPr marL="1828800" lvl="3" indent="-393700" algn="l">
              <a:spcBef>
                <a:spcPts val="520"/>
              </a:spcBef>
              <a:spcAft>
                <a:spcPts val="0"/>
              </a:spcAft>
              <a:buClr>
                <a:schemeClr val="dk1"/>
              </a:buClr>
              <a:buSzPts val="2600"/>
              <a:buChar char="–"/>
              <a:defRPr sz="2600"/>
            </a:lvl4pPr>
            <a:lvl5pPr marL="2286000" lvl="4" indent="-393700" algn="l">
              <a:spcBef>
                <a:spcPts val="520"/>
              </a:spcBef>
              <a:spcAft>
                <a:spcPts val="0"/>
              </a:spcAft>
              <a:buClr>
                <a:schemeClr val="dk1"/>
              </a:buClr>
              <a:buSzPts val="2600"/>
              <a:buChar char="»"/>
              <a:defRPr sz="2600"/>
            </a:lvl5pPr>
            <a:lvl6pPr marL="2743200" lvl="5" indent="-393700" algn="l">
              <a:spcBef>
                <a:spcPts val="520"/>
              </a:spcBef>
              <a:spcAft>
                <a:spcPts val="0"/>
              </a:spcAft>
              <a:buClr>
                <a:schemeClr val="dk1"/>
              </a:buClr>
              <a:buSzPts val="2600"/>
              <a:buChar char="•"/>
              <a:defRPr sz="2600"/>
            </a:lvl6pPr>
            <a:lvl7pPr marL="3200400" lvl="6" indent="-393700" algn="l">
              <a:spcBef>
                <a:spcPts val="520"/>
              </a:spcBef>
              <a:spcAft>
                <a:spcPts val="0"/>
              </a:spcAft>
              <a:buClr>
                <a:schemeClr val="dk1"/>
              </a:buClr>
              <a:buSzPts val="2600"/>
              <a:buChar char="•"/>
              <a:defRPr sz="2600"/>
            </a:lvl7pPr>
            <a:lvl8pPr marL="3657600" lvl="7" indent="-393700" algn="l">
              <a:spcBef>
                <a:spcPts val="520"/>
              </a:spcBef>
              <a:spcAft>
                <a:spcPts val="0"/>
              </a:spcAft>
              <a:buClr>
                <a:schemeClr val="dk1"/>
              </a:buClr>
              <a:buSzPts val="2600"/>
              <a:buChar char="•"/>
              <a:defRPr sz="2600"/>
            </a:lvl8pPr>
            <a:lvl9pPr marL="4114800" lvl="8" indent="-393700" algn="l">
              <a:spcBef>
                <a:spcPts val="520"/>
              </a:spcBef>
              <a:spcAft>
                <a:spcPts val="0"/>
              </a:spcAft>
              <a:buClr>
                <a:schemeClr val="dk1"/>
              </a:buClr>
              <a:buSzPts val="2600"/>
              <a:buChar char="•"/>
              <a:defRPr sz="2600"/>
            </a:lvl9pPr>
          </a:lstStyle>
          <a:p>
            <a:endParaRPr/>
          </a:p>
        </p:txBody>
      </p:sp>
      <p:sp>
        <p:nvSpPr>
          <p:cNvPr id="32" name="Google Shape;32;p5"/>
          <p:cNvSpPr txBox="1">
            <a:spLocks noGrp="1"/>
          </p:cNvSpPr>
          <p:nvPr>
            <p:ph type="body" idx="2"/>
          </p:nvPr>
        </p:nvSpPr>
        <p:spPr>
          <a:xfrm>
            <a:off x="11826241" y="2305050"/>
            <a:ext cx="10411461" cy="6517006"/>
          </a:xfrm>
          <a:prstGeom prst="rect">
            <a:avLst/>
          </a:prstGeom>
          <a:noFill/>
          <a:ln>
            <a:noFill/>
          </a:ln>
        </p:spPr>
        <p:txBody>
          <a:bodyPr spcFirstLastPara="1" wrap="square" lIns="130600" tIns="65300" rIns="130600" bIns="65300" anchor="t" anchorCtr="0">
            <a:normAutofit/>
          </a:bodyPr>
          <a:lstStyle>
            <a:lvl1pPr marL="457200" lvl="0" indent="-482600" algn="l">
              <a:spcBef>
                <a:spcPts val="800"/>
              </a:spcBef>
              <a:spcAft>
                <a:spcPts val="0"/>
              </a:spcAft>
              <a:buClr>
                <a:schemeClr val="dk1"/>
              </a:buClr>
              <a:buSzPts val="4000"/>
              <a:buChar char="•"/>
              <a:defRPr sz="4000"/>
            </a:lvl1pPr>
            <a:lvl2pPr marL="914400" lvl="1" indent="-444500" algn="l">
              <a:spcBef>
                <a:spcPts val="680"/>
              </a:spcBef>
              <a:spcAft>
                <a:spcPts val="0"/>
              </a:spcAft>
              <a:buClr>
                <a:schemeClr val="dk1"/>
              </a:buClr>
              <a:buSzPts val="3400"/>
              <a:buChar char="–"/>
              <a:defRPr sz="3400"/>
            </a:lvl2pPr>
            <a:lvl3pPr marL="1371600" lvl="2" indent="-412750" algn="l">
              <a:spcBef>
                <a:spcPts val="580"/>
              </a:spcBef>
              <a:spcAft>
                <a:spcPts val="0"/>
              </a:spcAft>
              <a:buClr>
                <a:schemeClr val="dk1"/>
              </a:buClr>
              <a:buSzPts val="2900"/>
              <a:buChar char="•"/>
              <a:defRPr sz="2900"/>
            </a:lvl3pPr>
            <a:lvl4pPr marL="1828800" lvl="3" indent="-393700" algn="l">
              <a:spcBef>
                <a:spcPts val="520"/>
              </a:spcBef>
              <a:spcAft>
                <a:spcPts val="0"/>
              </a:spcAft>
              <a:buClr>
                <a:schemeClr val="dk1"/>
              </a:buClr>
              <a:buSzPts val="2600"/>
              <a:buChar char="–"/>
              <a:defRPr sz="2600"/>
            </a:lvl4pPr>
            <a:lvl5pPr marL="2286000" lvl="4" indent="-393700" algn="l">
              <a:spcBef>
                <a:spcPts val="520"/>
              </a:spcBef>
              <a:spcAft>
                <a:spcPts val="0"/>
              </a:spcAft>
              <a:buClr>
                <a:schemeClr val="dk1"/>
              </a:buClr>
              <a:buSzPts val="2600"/>
              <a:buChar char="»"/>
              <a:defRPr sz="2600"/>
            </a:lvl5pPr>
            <a:lvl6pPr marL="2743200" lvl="5" indent="-393700" algn="l">
              <a:spcBef>
                <a:spcPts val="520"/>
              </a:spcBef>
              <a:spcAft>
                <a:spcPts val="0"/>
              </a:spcAft>
              <a:buClr>
                <a:schemeClr val="dk1"/>
              </a:buClr>
              <a:buSzPts val="2600"/>
              <a:buChar char="•"/>
              <a:defRPr sz="2600"/>
            </a:lvl6pPr>
            <a:lvl7pPr marL="3200400" lvl="6" indent="-393700" algn="l">
              <a:spcBef>
                <a:spcPts val="520"/>
              </a:spcBef>
              <a:spcAft>
                <a:spcPts val="0"/>
              </a:spcAft>
              <a:buClr>
                <a:schemeClr val="dk1"/>
              </a:buClr>
              <a:buSzPts val="2600"/>
              <a:buChar char="•"/>
              <a:defRPr sz="2600"/>
            </a:lvl7pPr>
            <a:lvl8pPr marL="3657600" lvl="7" indent="-393700" algn="l">
              <a:spcBef>
                <a:spcPts val="520"/>
              </a:spcBef>
              <a:spcAft>
                <a:spcPts val="0"/>
              </a:spcAft>
              <a:buClr>
                <a:schemeClr val="dk1"/>
              </a:buClr>
              <a:buSzPts val="2600"/>
              <a:buChar char="•"/>
              <a:defRPr sz="2600"/>
            </a:lvl8pPr>
            <a:lvl9pPr marL="4114800" lvl="8" indent="-393700" algn="l">
              <a:spcBef>
                <a:spcPts val="520"/>
              </a:spcBef>
              <a:spcAft>
                <a:spcPts val="0"/>
              </a:spcAft>
              <a:buClr>
                <a:schemeClr val="dk1"/>
              </a:buClr>
              <a:buSzPts val="2600"/>
              <a:buChar char="•"/>
              <a:defRPr sz="2600"/>
            </a:lvl9pPr>
          </a:lstStyle>
          <a:p>
            <a:endParaRPr/>
          </a:p>
        </p:txBody>
      </p:sp>
      <p:sp>
        <p:nvSpPr>
          <p:cNvPr id="33" name="Google Shape;33;p5"/>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63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31520" y="1842136"/>
            <a:ext cx="6464301" cy="767714"/>
          </a:xfrm>
          <a:prstGeom prst="rect">
            <a:avLst/>
          </a:prstGeom>
          <a:noFill/>
          <a:ln>
            <a:noFill/>
          </a:ln>
        </p:spPr>
        <p:txBody>
          <a:bodyPr spcFirstLastPara="1" wrap="square" lIns="130600" tIns="65300" rIns="130600" bIns="65300" anchor="b" anchorCtr="0">
            <a:normAutofit/>
          </a:bodyPr>
          <a:lstStyle>
            <a:lvl1pPr marL="457200" lvl="0" indent="-228600" algn="l">
              <a:spcBef>
                <a:spcPts val="680"/>
              </a:spcBef>
              <a:spcAft>
                <a:spcPts val="0"/>
              </a:spcAft>
              <a:buClr>
                <a:schemeClr val="dk1"/>
              </a:buClr>
              <a:buSzPts val="3400"/>
              <a:buNone/>
              <a:defRPr sz="3400" b="1"/>
            </a:lvl1pPr>
            <a:lvl2pPr marL="914400" lvl="1" indent="-228600" algn="l">
              <a:spcBef>
                <a:spcPts val="580"/>
              </a:spcBef>
              <a:spcAft>
                <a:spcPts val="0"/>
              </a:spcAft>
              <a:buClr>
                <a:schemeClr val="dk1"/>
              </a:buClr>
              <a:buSzPts val="2900"/>
              <a:buNone/>
              <a:defRPr sz="2900" b="1"/>
            </a:lvl2pPr>
            <a:lvl3pPr marL="1371600" lvl="2" indent="-228600" algn="l">
              <a:spcBef>
                <a:spcPts val="520"/>
              </a:spcBef>
              <a:spcAft>
                <a:spcPts val="0"/>
              </a:spcAft>
              <a:buClr>
                <a:schemeClr val="dk1"/>
              </a:buClr>
              <a:buSzPts val="2600"/>
              <a:buNone/>
              <a:defRPr sz="2600" b="1"/>
            </a:lvl3pPr>
            <a:lvl4pPr marL="1828800" lvl="3" indent="-228600" algn="l">
              <a:spcBef>
                <a:spcPts val="460"/>
              </a:spcBef>
              <a:spcAft>
                <a:spcPts val="0"/>
              </a:spcAft>
              <a:buClr>
                <a:schemeClr val="dk1"/>
              </a:buClr>
              <a:buSzPts val="2300"/>
              <a:buNone/>
              <a:defRPr sz="2300" b="1"/>
            </a:lvl4pPr>
            <a:lvl5pPr marL="2286000" lvl="4" indent="-228600" algn="l">
              <a:spcBef>
                <a:spcPts val="460"/>
              </a:spcBef>
              <a:spcAft>
                <a:spcPts val="0"/>
              </a:spcAft>
              <a:buClr>
                <a:schemeClr val="dk1"/>
              </a:buClr>
              <a:buSzPts val="2300"/>
              <a:buNone/>
              <a:defRPr sz="2300" b="1"/>
            </a:lvl5pPr>
            <a:lvl6pPr marL="2743200" lvl="5" indent="-228600" algn="l">
              <a:spcBef>
                <a:spcPts val="460"/>
              </a:spcBef>
              <a:spcAft>
                <a:spcPts val="0"/>
              </a:spcAft>
              <a:buClr>
                <a:schemeClr val="dk1"/>
              </a:buClr>
              <a:buSzPts val="2300"/>
              <a:buNone/>
              <a:defRPr sz="2300" b="1"/>
            </a:lvl6pPr>
            <a:lvl7pPr marL="3200400" lvl="6" indent="-228600" algn="l">
              <a:spcBef>
                <a:spcPts val="460"/>
              </a:spcBef>
              <a:spcAft>
                <a:spcPts val="0"/>
              </a:spcAft>
              <a:buClr>
                <a:schemeClr val="dk1"/>
              </a:buClr>
              <a:buSzPts val="2300"/>
              <a:buNone/>
              <a:defRPr sz="2300" b="1"/>
            </a:lvl7pPr>
            <a:lvl8pPr marL="3657600" lvl="7" indent="-228600" algn="l">
              <a:spcBef>
                <a:spcPts val="460"/>
              </a:spcBef>
              <a:spcAft>
                <a:spcPts val="0"/>
              </a:spcAft>
              <a:buClr>
                <a:schemeClr val="dk1"/>
              </a:buClr>
              <a:buSzPts val="2300"/>
              <a:buNone/>
              <a:defRPr sz="2300" b="1"/>
            </a:lvl8pPr>
            <a:lvl9pPr marL="4114800" lvl="8" indent="-228600" algn="l">
              <a:spcBef>
                <a:spcPts val="460"/>
              </a:spcBef>
              <a:spcAft>
                <a:spcPts val="0"/>
              </a:spcAft>
              <a:buClr>
                <a:schemeClr val="dk1"/>
              </a:buClr>
              <a:buSzPts val="2300"/>
              <a:buNone/>
              <a:defRPr sz="2300" b="1"/>
            </a:lvl9pPr>
          </a:lstStyle>
          <a:p>
            <a:endParaRPr/>
          </a:p>
        </p:txBody>
      </p:sp>
      <p:sp>
        <p:nvSpPr>
          <p:cNvPr id="39" name="Google Shape;39;p6"/>
          <p:cNvSpPr txBox="1">
            <a:spLocks noGrp="1"/>
          </p:cNvSpPr>
          <p:nvPr>
            <p:ph type="body" idx="2"/>
          </p:nvPr>
        </p:nvSpPr>
        <p:spPr>
          <a:xfrm>
            <a:off x="731520" y="2609850"/>
            <a:ext cx="6464301" cy="4741546"/>
          </a:xfrm>
          <a:prstGeom prst="rect">
            <a:avLst/>
          </a:prstGeom>
          <a:noFill/>
          <a:ln>
            <a:noFill/>
          </a:ln>
        </p:spPr>
        <p:txBody>
          <a:bodyPr spcFirstLastPara="1" wrap="square" lIns="130600" tIns="65300" rIns="130600" bIns="65300" anchor="t" anchorCtr="0">
            <a:normAutofit/>
          </a:bodyPr>
          <a:lstStyle>
            <a:lvl1pPr marL="457200" lvl="0" indent="-444500" algn="l">
              <a:spcBef>
                <a:spcPts val="680"/>
              </a:spcBef>
              <a:spcAft>
                <a:spcPts val="0"/>
              </a:spcAft>
              <a:buClr>
                <a:schemeClr val="dk1"/>
              </a:buClr>
              <a:buSzPts val="3400"/>
              <a:buChar char="•"/>
              <a:defRPr sz="3400"/>
            </a:lvl1pPr>
            <a:lvl2pPr marL="914400" lvl="1" indent="-412750" algn="l">
              <a:spcBef>
                <a:spcPts val="580"/>
              </a:spcBef>
              <a:spcAft>
                <a:spcPts val="0"/>
              </a:spcAft>
              <a:buClr>
                <a:schemeClr val="dk1"/>
              </a:buClr>
              <a:buSzPts val="2900"/>
              <a:buChar char="–"/>
              <a:defRPr sz="2900"/>
            </a:lvl2pPr>
            <a:lvl3pPr marL="1371600" lvl="2" indent="-393700" algn="l">
              <a:spcBef>
                <a:spcPts val="520"/>
              </a:spcBef>
              <a:spcAft>
                <a:spcPts val="0"/>
              </a:spcAft>
              <a:buClr>
                <a:schemeClr val="dk1"/>
              </a:buClr>
              <a:buSzPts val="2600"/>
              <a:buChar char="•"/>
              <a:defRPr sz="2600"/>
            </a:lvl3pPr>
            <a:lvl4pPr marL="1828800" lvl="3" indent="-374650" algn="l">
              <a:spcBef>
                <a:spcPts val="460"/>
              </a:spcBef>
              <a:spcAft>
                <a:spcPts val="0"/>
              </a:spcAft>
              <a:buClr>
                <a:schemeClr val="dk1"/>
              </a:buClr>
              <a:buSzPts val="2300"/>
              <a:buChar char="–"/>
              <a:defRPr sz="2300"/>
            </a:lvl4pPr>
            <a:lvl5pPr marL="2286000" lvl="4" indent="-374650" algn="l">
              <a:spcBef>
                <a:spcPts val="460"/>
              </a:spcBef>
              <a:spcAft>
                <a:spcPts val="0"/>
              </a:spcAft>
              <a:buClr>
                <a:schemeClr val="dk1"/>
              </a:buClr>
              <a:buSzPts val="2300"/>
              <a:buChar char="»"/>
              <a:defRPr sz="2300"/>
            </a:lvl5pPr>
            <a:lvl6pPr marL="2743200" lvl="5" indent="-374650" algn="l">
              <a:spcBef>
                <a:spcPts val="460"/>
              </a:spcBef>
              <a:spcAft>
                <a:spcPts val="0"/>
              </a:spcAft>
              <a:buClr>
                <a:schemeClr val="dk1"/>
              </a:buClr>
              <a:buSzPts val="2300"/>
              <a:buChar char="•"/>
              <a:defRPr sz="2300"/>
            </a:lvl6pPr>
            <a:lvl7pPr marL="3200400" lvl="6" indent="-374650" algn="l">
              <a:spcBef>
                <a:spcPts val="460"/>
              </a:spcBef>
              <a:spcAft>
                <a:spcPts val="0"/>
              </a:spcAft>
              <a:buClr>
                <a:schemeClr val="dk1"/>
              </a:buClr>
              <a:buSzPts val="2300"/>
              <a:buChar char="•"/>
              <a:defRPr sz="2300"/>
            </a:lvl7pPr>
            <a:lvl8pPr marL="3657600" lvl="7" indent="-374650" algn="l">
              <a:spcBef>
                <a:spcPts val="460"/>
              </a:spcBef>
              <a:spcAft>
                <a:spcPts val="0"/>
              </a:spcAft>
              <a:buClr>
                <a:schemeClr val="dk1"/>
              </a:buClr>
              <a:buSzPts val="2300"/>
              <a:buChar char="•"/>
              <a:defRPr sz="2300"/>
            </a:lvl8pPr>
            <a:lvl9pPr marL="4114800" lvl="8" indent="-374650" algn="l">
              <a:spcBef>
                <a:spcPts val="460"/>
              </a:spcBef>
              <a:spcAft>
                <a:spcPts val="0"/>
              </a:spcAft>
              <a:buClr>
                <a:schemeClr val="dk1"/>
              </a:buClr>
              <a:buSzPts val="2300"/>
              <a:buChar char="•"/>
              <a:defRPr sz="2300"/>
            </a:lvl9pPr>
          </a:lstStyle>
          <a:p>
            <a:endParaRPr/>
          </a:p>
        </p:txBody>
      </p:sp>
      <p:sp>
        <p:nvSpPr>
          <p:cNvPr id="40" name="Google Shape;40;p6"/>
          <p:cNvSpPr txBox="1">
            <a:spLocks noGrp="1"/>
          </p:cNvSpPr>
          <p:nvPr>
            <p:ph type="body" idx="3"/>
          </p:nvPr>
        </p:nvSpPr>
        <p:spPr>
          <a:xfrm>
            <a:off x="7432041" y="1842136"/>
            <a:ext cx="6466840" cy="767714"/>
          </a:xfrm>
          <a:prstGeom prst="rect">
            <a:avLst/>
          </a:prstGeom>
          <a:noFill/>
          <a:ln>
            <a:noFill/>
          </a:ln>
        </p:spPr>
        <p:txBody>
          <a:bodyPr spcFirstLastPara="1" wrap="square" lIns="130600" tIns="65300" rIns="130600" bIns="65300" anchor="b" anchorCtr="0">
            <a:normAutofit/>
          </a:bodyPr>
          <a:lstStyle>
            <a:lvl1pPr marL="457200" lvl="0" indent="-228600" algn="l">
              <a:spcBef>
                <a:spcPts val="680"/>
              </a:spcBef>
              <a:spcAft>
                <a:spcPts val="0"/>
              </a:spcAft>
              <a:buClr>
                <a:schemeClr val="dk1"/>
              </a:buClr>
              <a:buSzPts val="3400"/>
              <a:buNone/>
              <a:defRPr sz="3400" b="1"/>
            </a:lvl1pPr>
            <a:lvl2pPr marL="914400" lvl="1" indent="-228600" algn="l">
              <a:spcBef>
                <a:spcPts val="580"/>
              </a:spcBef>
              <a:spcAft>
                <a:spcPts val="0"/>
              </a:spcAft>
              <a:buClr>
                <a:schemeClr val="dk1"/>
              </a:buClr>
              <a:buSzPts val="2900"/>
              <a:buNone/>
              <a:defRPr sz="2900" b="1"/>
            </a:lvl2pPr>
            <a:lvl3pPr marL="1371600" lvl="2" indent="-228600" algn="l">
              <a:spcBef>
                <a:spcPts val="520"/>
              </a:spcBef>
              <a:spcAft>
                <a:spcPts val="0"/>
              </a:spcAft>
              <a:buClr>
                <a:schemeClr val="dk1"/>
              </a:buClr>
              <a:buSzPts val="2600"/>
              <a:buNone/>
              <a:defRPr sz="2600" b="1"/>
            </a:lvl3pPr>
            <a:lvl4pPr marL="1828800" lvl="3" indent="-228600" algn="l">
              <a:spcBef>
                <a:spcPts val="460"/>
              </a:spcBef>
              <a:spcAft>
                <a:spcPts val="0"/>
              </a:spcAft>
              <a:buClr>
                <a:schemeClr val="dk1"/>
              </a:buClr>
              <a:buSzPts val="2300"/>
              <a:buNone/>
              <a:defRPr sz="2300" b="1"/>
            </a:lvl4pPr>
            <a:lvl5pPr marL="2286000" lvl="4" indent="-228600" algn="l">
              <a:spcBef>
                <a:spcPts val="460"/>
              </a:spcBef>
              <a:spcAft>
                <a:spcPts val="0"/>
              </a:spcAft>
              <a:buClr>
                <a:schemeClr val="dk1"/>
              </a:buClr>
              <a:buSzPts val="2300"/>
              <a:buNone/>
              <a:defRPr sz="2300" b="1"/>
            </a:lvl5pPr>
            <a:lvl6pPr marL="2743200" lvl="5" indent="-228600" algn="l">
              <a:spcBef>
                <a:spcPts val="460"/>
              </a:spcBef>
              <a:spcAft>
                <a:spcPts val="0"/>
              </a:spcAft>
              <a:buClr>
                <a:schemeClr val="dk1"/>
              </a:buClr>
              <a:buSzPts val="2300"/>
              <a:buNone/>
              <a:defRPr sz="2300" b="1"/>
            </a:lvl6pPr>
            <a:lvl7pPr marL="3200400" lvl="6" indent="-228600" algn="l">
              <a:spcBef>
                <a:spcPts val="460"/>
              </a:spcBef>
              <a:spcAft>
                <a:spcPts val="0"/>
              </a:spcAft>
              <a:buClr>
                <a:schemeClr val="dk1"/>
              </a:buClr>
              <a:buSzPts val="2300"/>
              <a:buNone/>
              <a:defRPr sz="2300" b="1"/>
            </a:lvl7pPr>
            <a:lvl8pPr marL="3657600" lvl="7" indent="-228600" algn="l">
              <a:spcBef>
                <a:spcPts val="460"/>
              </a:spcBef>
              <a:spcAft>
                <a:spcPts val="0"/>
              </a:spcAft>
              <a:buClr>
                <a:schemeClr val="dk1"/>
              </a:buClr>
              <a:buSzPts val="2300"/>
              <a:buNone/>
              <a:defRPr sz="2300" b="1"/>
            </a:lvl8pPr>
            <a:lvl9pPr marL="4114800" lvl="8" indent="-228600" algn="l">
              <a:spcBef>
                <a:spcPts val="460"/>
              </a:spcBef>
              <a:spcAft>
                <a:spcPts val="0"/>
              </a:spcAft>
              <a:buClr>
                <a:schemeClr val="dk1"/>
              </a:buClr>
              <a:buSzPts val="2300"/>
              <a:buNone/>
              <a:defRPr sz="2300" b="1"/>
            </a:lvl9pPr>
          </a:lstStyle>
          <a:p>
            <a:endParaRPr/>
          </a:p>
        </p:txBody>
      </p:sp>
      <p:sp>
        <p:nvSpPr>
          <p:cNvPr id="41" name="Google Shape;41;p6"/>
          <p:cNvSpPr txBox="1">
            <a:spLocks noGrp="1"/>
          </p:cNvSpPr>
          <p:nvPr>
            <p:ph type="body" idx="4"/>
          </p:nvPr>
        </p:nvSpPr>
        <p:spPr>
          <a:xfrm>
            <a:off x="7432041" y="2609850"/>
            <a:ext cx="6466840" cy="4741546"/>
          </a:xfrm>
          <a:prstGeom prst="rect">
            <a:avLst/>
          </a:prstGeom>
          <a:noFill/>
          <a:ln>
            <a:noFill/>
          </a:ln>
        </p:spPr>
        <p:txBody>
          <a:bodyPr spcFirstLastPara="1" wrap="square" lIns="130600" tIns="65300" rIns="130600" bIns="65300" anchor="t" anchorCtr="0">
            <a:normAutofit/>
          </a:bodyPr>
          <a:lstStyle>
            <a:lvl1pPr marL="457200" lvl="0" indent="-444500" algn="l">
              <a:spcBef>
                <a:spcPts val="680"/>
              </a:spcBef>
              <a:spcAft>
                <a:spcPts val="0"/>
              </a:spcAft>
              <a:buClr>
                <a:schemeClr val="dk1"/>
              </a:buClr>
              <a:buSzPts val="3400"/>
              <a:buChar char="•"/>
              <a:defRPr sz="3400"/>
            </a:lvl1pPr>
            <a:lvl2pPr marL="914400" lvl="1" indent="-412750" algn="l">
              <a:spcBef>
                <a:spcPts val="580"/>
              </a:spcBef>
              <a:spcAft>
                <a:spcPts val="0"/>
              </a:spcAft>
              <a:buClr>
                <a:schemeClr val="dk1"/>
              </a:buClr>
              <a:buSzPts val="2900"/>
              <a:buChar char="–"/>
              <a:defRPr sz="2900"/>
            </a:lvl2pPr>
            <a:lvl3pPr marL="1371600" lvl="2" indent="-393700" algn="l">
              <a:spcBef>
                <a:spcPts val="520"/>
              </a:spcBef>
              <a:spcAft>
                <a:spcPts val="0"/>
              </a:spcAft>
              <a:buClr>
                <a:schemeClr val="dk1"/>
              </a:buClr>
              <a:buSzPts val="2600"/>
              <a:buChar char="•"/>
              <a:defRPr sz="2600"/>
            </a:lvl3pPr>
            <a:lvl4pPr marL="1828800" lvl="3" indent="-374650" algn="l">
              <a:spcBef>
                <a:spcPts val="460"/>
              </a:spcBef>
              <a:spcAft>
                <a:spcPts val="0"/>
              </a:spcAft>
              <a:buClr>
                <a:schemeClr val="dk1"/>
              </a:buClr>
              <a:buSzPts val="2300"/>
              <a:buChar char="–"/>
              <a:defRPr sz="2300"/>
            </a:lvl4pPr>
            <a:lvl5pPr marL="2286000" lvl="4" indent="-374650" algn="l">
              <a:spcBef>
                <a:spcPts val="460"/>
              </a:spcBef>
              <a:spcAft>
                <a:spcPts val="0"/>
              </a:spcAft>
              <a:buClr>
                <a:schemeClr val="dk1"/>
              </a:buClr>
              <a:buSzPts val="2300"/>
              <a:buChar char="»"/>
              <a:defRPr sz="2300"/>
            </a:lvl5pPr>
            <a:lvl6pPr marL="2743200" lvl="5" indent="-374650" algn="l">
              <a:spcBef>
                <a:spcPts val="460"/>
              </a:spcBef>
              <a:spcAft>
                <a:spcPts val="0"/>
              </a:spcAft>
              <a:buClr>
                <a:schemeClr val="dk1"/>
              </a:buClr>
              <a:buSzPts val="2300"/>
              <a:buChar char="•"/>
              <a:defRPr sz="2300"/>
            </a:lvl6pPr>
            <a:lvl7pPr marL="3200400" lvl="6" indent="-374650" algn="l">
              <a:spcBef>
                <a:spcPts val="460"/>
              </a:spcBef>
              <a:spcAft>
                <a:spcPts val="0"/>
              </a:spcAft>
              <a:buClr>
                <a:schemeClr val="dk1"/>
              </a:buClr>
              <a:buSzPts val="2300"/>
              <a:buChar char="•"/>
              <a:defRPr sz="2300"/>
            </a:lvl7pPr>
            <a:lvl8pPr marL="3657600" lvl="7" indent="-374650" algn="l">
              <a:spcBef>
                <a:spcPts val="460"/>
              </a:spcBef>
              <a:spcAft>
                <a:spcPts val="0"/>
              </a:spcAft>
              <a:buClr>
                <a:schemeClr val="dk1"/>
              </a:buClr>
              <a:buSzPts val="2300"/>
              <a:buChar char="•"/>
              <a:defRPr sz="2300"/>
            </a:lvl8pPr>
            <a:lvl9pPr marL="4114800" lvl="8" indent="-374650" algn="l">
              <a:spcBef>
                <a:spcPts val="460"/>
              </a:spcBef>
              <a:spcAft>
                <a:spcPts val="0"/>
              </a:spcAft>
              <a:buClr>
                <a:schemeClr val="dk1"/>
              </a:buClr>
              <a:buSzPts val="2300"/>
              <a:buChar char="•"/>
              <a:defRPr sz="2300"/>
            </a:lvl9pPr>
          </a:lstStyle>
          <a:p>
            <a:endParaRPr/>
          </a:p>
        </p:txBody>
      </p:sp>
      <p:sp>
        <p:nvSpPr>
          <p:cNvPr id="42" name="Google Shape;42;p6"/>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731521" y="327660"/>
            <a:ext cx="4813301" cy="1394460"/>
          </a:xfrm>
          <a:prstGeom prst="rect">
            <a:avLst/>
          </a:prstGeom>
          <a:noFill/>
          <a:ln>
            <a:noFill/>
          </a:ln>
        </p:spPr>
        <p:txBody>
          <a:bodyPr spcFirstLastPara="1" wrap="square" lIns="130600" tIns="65300" rIns="130600" bIns="65300" anchor="b" anchorCtr="0">
            <a:normAutofit/>
          </a:bodyPr>
          <a:lstStyle>
            <a:lvl1pPr lvl="0" algn="l">
              <a:spcBef>
                <a:spcPts val="0"/>
              </a:spcBef>
              <a:spcAft>
                <a:spcPts val="0"/>
              </a:spcAft>
              <a:buClr>
                <a:schemeClr val="dk1"/>
              </a:buClr>
              <a:buSzPts val="2900"/>
              <a:buFont typeface="Calibri"/>
              <a:buNone/>
              <a:defRPr sz="2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720080" y="327660"/>
            <a:ext cx="8178800" cy="7023736"/>
          </a:xfrm>
          <a:prstGeom prst="rect">
            <a:avLst/>
          </a:prstGeom>
          <a:noFill/>
          <a:ln>
            <a:noFill/>
          </a:ln>
        </p:spPr>
        <p:txBody>
          <a:bodyPr spcFirstLastPara="1" wrap="square" lIns="130600" tIns="65300" rIns="130600" bIns="65300" anchor="t" anchorCtr="0">
            <a:normAutofit/>
          </a:bodyPr>
          <a:lstStyle>
            <a:lvl1pPr marL="457200" lvl="0" indent="-520700" algn="l">
              <a:spcBef>
                <a:spcPts val="920"/>
              </a:spcBef>
              <a:spcAft>
                <a:spcPts val="0"/>
              </a:spcAft>
              <a:buClr>
                <a:schemeClr val="dk1"/>
              </a:buClr>
              <a:buSzPts val="4600"/>
              <a:buChar char="•"/>
              <a:defRPr sz="4600"/>
            </a:lvl1pPr>
            <a:lvl2pPr marL="914400" lvl="1" indent="-482600" algn="l">
              <a:spcBef>
                <a:spcPts val="800"/>
              </a:spcBef>
              <a:spcAft>
                <a:spcPts val="0"/>
              </a:spcAft>
              <a:buClr>
                <a:schemeClr val="dk1"/>
              </a:buClr>
              <a:buSzPts val="4000"/>
              <a:buChar char="–"/>
              <a:defRPr sz="4000"/>
            </a:lvl2pPr>
            <a:lvl3pPr marL="1371600" lvl="2" indent="-444500" algn="l">
              <a:spcBef>
                <a:spcPts val="680"/>
              </a:spcBef>
              <a:spcAft>
                <a:spcPts val="0"/>
              </a:spcAft>
              <a:buClr>
                <a:schemeClr val="dk1"/>
              </a:buClr>
              <a:buSzPts val="3400"/>
              <a:buChar char="•"/>
              <a:defRPr sz="3400"/>
            </a:lvl3pPr>
            <a:lvl4pPr marL="1828800" lvl="3" indent="-412750" algn="l">
              <a:spcBef>
                <a:spcPts val="580"/>
              </a:spcBef>
              <a:spcAft>
                <a:spcPts val="0"/>
              </a:spcAft>
              <a:buClr>
                <a:schemeClr val="dk1"/>
              </a:buClr>
              <a:buSzPts val="2900"/>
              <a:buChar char="–"/>
              <a:defRPr sz="2900"/>
            </a:lvl4pPr>
            <a:lvl5pPr marL="2286000" lvl="4" indent="-412750" algn="l">
              <a:spcBef>
                <a:spcPts val="580"/>
              </a:spcBef>
              <a:spcAft>
                <a:spcPts val="0"/>
              </a:spcAft>
              <a:buClr>
                <a:schemeClr val="dk1"/>
              </a:buClr>
              <a:buSzPts val="2900"/>
              <a:buChar char="»"/>
              <a:defRPr sz="2900"/>
            </a:lvl5pPr>
            <a:lvl6pPr marL="2743200" lvl="5" indent="-412750" algn="l">
              <a:spcBef>
                <a:spcPts val="580"/>
              </a:spcBef>
              <a:spcAft>
                <a:spcPts val="0"/>
              </a:spcAft>
              <a:buClr>
                <a:schemeClr val="dk1"/>
              </a:buClr>
              <a:buSzPts val="2900"/>
              <a:buChar char="•"/>
              <a:defRPr sz="2900"/>
            </a:lvl6pPr>
            <a:lvl7pPr marL="3200400" lvl="6" indent="-412750" algn="l">
              <a:spcBef>
                <a:spcPts val="580"/>
              </a:spcBef>
              <a:spcAft>
                <a:spcPts val="0"/>
              </a:spcAft>
              <a:buClr>
                <a:schemeClr val="dk1"/>
              </a:buClr>
              <a:buSzPts val="2900"/>
              <a:buChar char="•"/>
              <a:defRPr sz="2900"/>
            </a:lvl7pPr>
            <a:lvl8pPr marL="3657600" lvl="7" indent="-412750" algn="l">
              <a:spcBef>
                <a:spcPts val="580"/>
              </a:spcBef>
              <a:spcAft>
                <a:spcPts val="0"/>
              </a:spcAft>
              <a:buClr>
                <a:schemeClr val="dk1"/>
              </a:buClr>
              <a:buSzPts val="2900"/>
              <a:buChar char="•"/>
              <a:defRPr sz="2900"/>
            </a:lvl8pPr>
            <a:lvl9pPr marL="4114800" lvl="8" indent="-412750" algn="l">
              <a:spcBef>
                <a:spcPts val="580"/>
              </a:spcBef>
              <a:spcAft>
                <a:spcPts val="0"/>
              </a:spcAft>
              <a:buClr>
                <a:schemeClr val="dk1"/>
              </a:buClr>
              <a:buSzPts val="2900"/>
              <a:buChar char="•"/>
              <a:defRPr sz="2900"/>
            </a:lvl9pPr>
          </a:lstStyle>
          <a:p>
            <a:endParaRPr/>
          </a:p>
        </p:txBody>
      </p:sp>
      <p:sp>
        <p:nvSpPr>
          <p:cNvPr id="57" name="Google Shape;57;p9"/>
          <p:cNvSpPr txBox="1">
            <a:spLocks noGrp="1"/>
          </p:cNvSpPr>
          <p:nvPr>
            <p:ph type="body" idx="2"/>
          </p:nvPr>
        </p:nvSpPr>
        <p:spPr>
          <a:xfrm>
            <a:off x="731521" y="1722120"/>
            <a:ext cx="4813301" cy="5629276"/>
          </a:xfrm>
          <a:prstGeom prst="rect">
            <a:avLst/>
          </a:prstGeom>
          <a:noFill/>
          <a:ln>
            <a:noFill/>
          </a:ln>
        </p:spPr>
        <p:txBody>
          <a:bodyPr spcFirstLastPara="1" wrap="square" lIns="130600" tIns="65300" rIns="130600" bIns="65300" anchor="t" anchorCtr="0">
            <a:normAutofit/>
          </a:bodyPr>
          <a:lstStyle>
            <a:lvl1pPr marL="457200" lvl="0" indent="-228600" algn="l">
              <a:spcBef>
                <a:spcPts val="400"/>
              </a:spcBef>
              <a:spcAft>
                <a:spcPts val="0"/>
              </a:spcAft>
              <a:buClr>
                <a:schemeClr val="dk1"/>
              </a:buClr>
              <a:buSzPts val="2000"/>
              <a:buNone/>
              <a:defRPr sz="2000"/>
            </a:lvl1pPr>
            <a:lvl2pPr marL="914400" lvl="1" indent="-228600" algn="l">
              <a:spcBef>
                <a:spcPts val="340"/>
              </a:spcBef>
              <a:spcAft>
                <a:spcPts val="0"/>
              </a:spcAft>
              <a:buClr>
                <a:schemeClr val="dk1"/>
              </a:buClr>
              <a:buSzPts val="1700"/>
              <a:buNone/>
              <a:defRPr sz="1700"/>
            </a:lvl2pPr>
            <a:lvl3pPr marL="1371600" lvl="2" indent="-228600" algn="l">
              <a:spcBef>
                <a:spcPts val="280"/>
              </a:spcBef>
              <a:spcAft>
                <a:spcPts val="0"/>
              </a:spcAft>
              <a:buClr>
                <a:schemeClr val="dk1"/>
              </a:buClr>
              <a:buSzPts val="1400"/>
              <a:buNone/>
              <a:defRPr sz="1400"/>
            </a:lvl3pPr>
            <a:lvl4pPr marL="1828800" lvl="3" indent="-228600" algn="l">
              <a:spcBef>
                <a:spcPts val="260"/>
              </a:spcBef>
              <a:spcAft>
                <a:spcPts val="0"/>
              </a:spcAft>
              <a:buClr>
                <a:schemeClr val="dk1"/>
              </a:buClr>
              <a:buSzPts val="1300"/>
              <a:buNone/>
              <a:defRPr sz="1300"/>
            </a:lvl4pPr>
            <a:lvl5pPr marL="2286000" lvl="4" indent="-228600" algn="l">
              <a:spcBef>
                <a:spcPts val="260"/>
              </a:spcBef>
              <a:spcAft>
                <a:spcPts val="0"/>
              </a:spcAft>
              <a:buClr>
                <a:schemeClr val="dk1"/>
              </a:buClr>
              <a:buSzPts val="1300"/>
              <a:buNone/>
              <a:defRPr sz="1300"/>
            </a:lvl5pPr>
            <a:lvl6pPr marL="2743200" lvl="5" indent="-228600" algn="l">
              <a:spcBef>
                <a:spcPts val="260"/>
              </a:spcBef>
              <a:spcAft>
                <a:spcPts val="0"/>
              </a:spcAft>
              <a:buClr>
                <a:schemeClr val="dk1"/>
              </a:buClr>
              <a:buSzPts val="1300"/>
              <a:buNone/>
              <a:defRPr sz="1300"/>
            </a:lvl6pPr>
            <a:lvl7pPr marL="3200400" lvl="6" indent="-228600" algn="l">
              <a:spcBef>
                <a:spcPts val="260"/>
              </a:spcBef>
              <a:spcAft>
                <a:spcPts val="0"/>
              </a:spcAft>
              <a:buClr>
                <a:schemeClr val="dk1"/>
              </a:buClr>
              <a:buSzPts val="1300"/>
              <a:buNone/>
              <a:defRPr sz="1300"/>
            </a:lvl7pPr>
            <a:lvl8pPr marL="3657600" lvl="7" indent="-228600" algn="l">
              <a:spcBef>
                <a:spcPts val="260"/>
              </a:spcBef>
              <a:spcAft>
                <a:spcPts val="0"/>
              </a:spcAft>
              <a:buClr>
                <a:schemeClr val="dk1"/>
              </a:buClr>
              <a:buSzPts val="1300"/>
              <a:buNone/>
              <a:defRPr sz="1300"/>
            </a:lvl8pPr>
            <a:lvl9pPr marL="4114800" lvl="8" indent="-228600" algn="l">
              <a:spcBef>
                <a:spcPts val="260"/>
              </a:spcBef>
              <a:spcAft>
                <a:spcPts val="0"/>
              </a:spcAft>
              <a:buClr>
                <a:schemeClr val="dk1"/>
              </a:buClr>
              <a:buSzPts val="1300"/>
              <a:buNone/>
              <a:defRPr sz="1300"/>
            </a:lvl9pPr>
          </a:lstStyle>
          <a:p>
            <a:endParaRPr/>
          </a:p>
        </p:txBody>
      </p:sp>
      <p:sp>
        <p:nvSpPr>
          <p:cNvPr id="58" name="Google Shape;58;p9"/>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2867661" y="5760720"/>
            <a:ext cx="8778240" cy="680086"/>
          </a:xfrm>
          <a:prstGeom prst="rect">
            <a:avLst/>
          </a:prstGeom>
          <a:noFill/>
          <a:ln>
            <a:noFill/>
          </a:ln>
        </p:spPr>
        <p:txBody>
          <a:bodyPr spcFirstLastPara="1" wrap="square" lIns="130600" tIns="65300" rIns="130600" bIns="65300" anchor="b" anchorCtr="0">
            <a:normAutofit/>
          </a:bodyPr>
          <a:lstStyle>
            <a:lvl1pPr lvl="0" algn="l">
              <a:spcBef>
                <a:spcPts val="0"/>
              </a:spcBef>
              <a:spcAft>
                <a:spcPts val="0"/>
              </a:spcAft>
              <a:buClr>
                <a:schemeClr val="dk1"/>
              </a:buClr>
              <a:buSzPts val="2900"/>
              <a:buFont typeface="Calibri"/>
              <a:buNone/>
              <a:defRPr sz="2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2867661" y="735330"/>
            <a:ext cx="8778240" cy="4937760"/>
          </a:xfrm>
          <a:prstGeom prst="rect">
            <a:avLst/>
          </a:prstGeom>
          <a:noFill/>
          <a:ln>
            <a:noFill/>
          </a:ln>
        </p:spPr>
      </p:sp>
      <p:sp>
        <p:nvSpPr>
          <p:cNvPr id="64" name="Google Shape;64;p10"/>
          <p:cNvSpPr txBox="1">
            <a:spLocks noGrp="1"/>
          </p:cNvSpPr>
          <p:nvPr>
            <p:ph type="body" idx="1"/>
          </p:nvPr>
        </p:nvSpPr>
        <p:spPr>
          <a:xfrm>
            <a:off x="2867661" y="6440806"/>
            <a:ext cx="8778240" cy="965834"/>
          </a:xfrm>
          <a:prstGeom prst="rect">
            <a:avLst/>
          </a:prstGeom>
          <a:noFill/>
          <a:ln>
            <a:noFill/>
          </a:ln>
        </p:spPr>
        <p:txBody>
          <a:bodyPr spcFirstLastPara="1" wrap="square" lIns="130600" tIns="65300" rIns="130600" bIns="65300" anchor="t" anchorCtr="0">
            <a:normAutofit/>
          </a:bodyPr>
          <a:lstStyle>
            <a:lvl1pPr marL="457200" lvl="0" indent="-228600" algn="l">
              <a:spcBef>
                <a:spcPts val="400"/>
              </a:spcBef>
              <a:spcAft>
                <a:spcPts val="0"/>
              </a:spcAft>
              <a:buClr>
                <a:schemeClr val="dk1"/>
              </a:buClr>
              <a:buSzPts val="2000"/>
              <a:buNone/>
              <a:defRPr sz="2000"/>
            </a:lvl1pPr>
            <a:lvl2pPr marL="914400" lvl="1" indent="-228600" algn="l">
              <a:spcBef>
                <a:spcPts val="340"/>
              </a:spcBef>
              <a:spcAft>
                <a:spcPts val="0"/>
              </a:spcAft>
              <a:buClr>
                <a:schemeClr val="dk1"/>
              </a:buClr>
              <a:buSzPts val="1700"/>
              <a:buNone/>
              <a:defRPr sz="1700"/>
            </a:lvl2pPr>
            <a:lvl3pPr marL="1371600" lvl="2" indent="-228600" algn="l">
              <a:spcBef>
                <a:spcPts val="280"/>
              </a:spcBef>
              <a:spcAft>
                <a:spcPts val="0"/>
              </a:spcAft>
              <a:buClr>
                <a:schemeClr val="dk1"/>
              </a:buClr>
              <a:buSzPts val="1400"/>
              <a:buNone/>
              <a:defRPr sz="1400"/>
            </a:lvl3pPr>
            <a:lvl4pPr marL="1828800" lvl="3" indent="-228600" algn="l">
              <a:spcBef>
                <a:spcPts val="260"/>
              </a:spcBef>
              <a:spcAft>
                <a:spcPts val="0"/>
              </a:spcAft>
              <a:buClr>
                <a:schemeClr val="dk1"/>
              </a:buClr>
              <a:buSzPts val="1300"/>
              <a:buNone/>
              <a:defRPr sz="1300"/>
            </a:lvl4pPr>
            <a:lvl5pPr marL="2286000" lvl="4" indent="-228600" algn="l">
              <a:spcBef>
                <a:spcPts val="260"/>
              </a:spcBef>
              <a:spcAft>
                <a:spcPts val="0"/>
              </a:spcAft>
              <a:buClr>
                <a:schemeClr val="dk1"/>
              </a:buClr>
              <a:buSzPts val="1300"/>
              <a:buNone/>
              <a:defRPr sz="1300"/>
            </a:lvl5pPr>
            <a:lvl6pPr marL="2743200" lvl="5" indent="-228600" algn="l">
              <a:spcBef>
                <a:spcPts val="260"/>
              </a:spcBef>
              <a:spcAft>
                <a:spcPts val="0"/>
              </a:spcAft>
              <a:buClr>
                <a:schemeClr val="dk1"/>
              </a:buClr>
              <a:buSzPts val="1300"/>
              <a:buNone/>
              <a:defRPr sz="1300"/>
            </a:lvl6pPr>
            <a:lvl7pPr marL="3200400" lvl="6" indent="-228600" algn="l">
              <a:spcBef>
                <a:spcPts val="260"/>
              </a:spcBef>
              <a:spcAft>
                <a:spcPts val="0"/>
              </a:spcAft>
              <a:buClr>
                <a:schemeClr val="dk1"/>
              </a:buClr>
              <a:buSzPts val="1300"/>
              <a:buNone/>
              <a:defRPr sz="1300"/>
            </a:lvl7pPr>
            <a:lvl8pPr marL="3657600" lvl="7" indent="-228600" algn="l">
              <a:spcBef>
                <a:spcPts val="260"/>
              </a:spcBef>
              <a:spcAft>
                <a:spcPts val="0"/>
              </a:spcAft>
              <a:buClr>
                <a:schemeClr val="dk1"/>
              </a:buClr>
              <a:buSzPts val="1300"/>
              <a:buNone/>
              <a:defRPr sz="1300"/>
            </a:lvl8pPr>
            <a:lvl9pPr marL="4114800" lvl="8" indent="-228600" algn="l">
              <a:spcBef>
                <a:spcPts val="260"/>
              </a:spcBef>
              <a:spcAft>
                <a:spcPts val="0"/>
              </a:spcAft>
              <a:buClr>
                <a:schemeClr val="dk1"/>
              </a:buClr>
              <a:buSzPts val="1300"/>
              <a:buNone/>
              <a:defRPr sz="1300"/>
            </a:lvl9pPr>
          </a:lstStyle>
          <a:p>
            <a:endParaRPr/>
          </a:p>
        </p:txBody>
      </p:sp>
      <p:sp>
        <p:nvSpPr>
          <p:cNvPr id="65" name="Google Shape;65;p10"/>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marR="0" lvl="0" algn="ctr" rtl="0">
              <a:spcBef>
                <a:spcPts val="0"/>
              </a:spcBef>
              <a:spcAft>
                <a:spcPts val="0"/>
              </a:spcAft>
              <a:buClr>
                <a:schemeClr val="dk1"/>
              </a:buClr>
              <a:buSzPts val="6300"/>
              <a:buFont typeface="Calibri"/>
              <a:buNone/>
              <a:defRPr sz="6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731520" y="1920240"/>
            <a:ext cx="13167360" cy="5431156"/>
          </a:xfrm>
          <a:prstGeom prst="rect">
            <a:avLst/>
          </a:prstGeom>
          <a:noFill/>
          <a:ln>
            <a:noFill/>
          </a:ln>
        </p:spPr>
        <p:txBody>
          <a:bodyPr spcFirstLastPara="1" wrap="square" lIns="130600" tIns="65300" rIns="130600" bIns="65300" anchor="t" anchorCtr="0">
            <a:normAutofit/>
          </a:bodyPr>
          <a:lstStyle>
            <a:lvl1pPr marL="457200" marR="0" lvl="0" indent="-520700" algn="l" rtl="0">
              <a:spcBef>
                <a:spcPts val="92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3pPr>
            <a:lvl4pPr marL="1828800" marR="0" lvl="3"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4pPr>
            <a:lvl5pPr marL="2286000" marR="0" lvl="4"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5pPr>
            <a:lvl6pPr marL="2743200" marR="0" lvl="5"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6pPr>
            <a:lvl7pPr marL="3200400" marR="0" lvl="6"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7pPr>
            <a:lvl8pPr marL="3657600" marR="0" lvl="7"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8pPr>
            <a:lvl9pPr marL="4114800" marR="0" lvl="8"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marR="0" lvl="0" algn="l" rtl="0">
              <a:spcBef>
                <a:spcPts val="0"/>
              </a:spcBef>
              <a:spcAft>
                <a:spcPts val="0"/>
              </a:spcAft>
              <a:buSzPts val="1400"/>
              <a:buNone/>
              <a:defRPr sz="1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marR="0" lvl="0" algn="ctr" rtl="0">
              <a:spcBef>
                <a:spcPts val="0"/>
              </a:spcBef>
              <a:spcAft>
                <a:spcPts val="0"/>
              </a:spcAft>
              <a:buSzPts val="1400"/>
              <a:buNone/>
              <a:defRPr sz="1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marR="0" lvl="0" indent="0" algn="r" rtl="0">
              <a:spcBef>
                <a:spcPts val="0"/>
              </a:spcBef>
              <a:buNone/>
              <a:defRPr sz="1700" b="0" i="0" u="none" strike="noStrike" cap="none">
                <a:solidFill>
                  <a:srgbClr val="888888"/>
                </a:solidFill>
                <a:latin typeface="Calibri"/>
                <a:ea typeface="Calibri"/>
                <a:cs typeface="Calibri"/>
                <a:sym typeface="Calibri"/>
              </a:defRPr>
            </a:lvl1pPr>
            <a:lvl2pPr marL="0" marR="0" lvl="1" indent="0" algn="r" rtl="0">
              <a:spcBef>
                <a:spcPts val="0"/>
              </a:spcBef>
              <a:buNone/>
              <a:defRPr sz="1700" b="0" i="0" u="none" strike="noStrike" cap="none">
                <a:solidFill>
                  <a:srgbClr val="888888"/>
                </a:solidFill>
                <a:latin typeface="Calibri"/>
                <a:ea typeface="Calibri"/>
                <a:cs typeface="Calibri"/>
                <a:sym typeface="Calibri"/>
              </a:defRPr>
            </a:lvl2pPr>
            <a:lvl3pPr marL="0" marR="0" lvl="2" indent="0" algn="r" rtl="0">
              <a:spcBef>
                <a:spcPts val="0"/>
              </a:spcBef>
              <a:buNone/>
              <a:defRPr sz="1700" b="0" i="0" u="none" strike="noStrike" cap="none">
                <a:solidFill>
                  <a:srgbClr val="888888"/>
                </a:solidFill>
                <a:latin typeface="Calibri"/>
                <a:ea typeface="Calibri"/>
                <a:cs typeface="Calibri"/>
                <a:sym typeface="Calibri"/>
              </a:defRPr>
            </a:lvl3pPr>
            <a:lvl4pPr marL="0" marR="0" lvl="3" indent="0" algn="r" rtl="0">
              <a:spcBef>
                <a:spcPts val="0"/>
              </a:spcBef>
              <a:buNone/>
              <a:defRPr sz="1700" b="0" i="0" u="none" strike="noStrike" cap="none">
                <a:solidFill>
                  <a:srgbClr val="888888"/>
                </a:solidFill>
                <a:latin typeface="Calibri"/>
                <a:ea typeface="Calibri"/>
                <a:cs typeface="Calibri"/>
                <a:sym typeface="Calibri"/>
              </a:defRPr>
            </a:lvl4pPr>
            <a:lvl5pPr marL="0" marR="0" lvl="4" indent="0" algn="r" rtl="0">
              <a:spcBef>
                <a:spcPts val="0"/>
              </a:spcBef>
              <a:buNone/>
              <a:defRPr sz="1700" b="0" i="0" u="none" strike="noStrike" cap="none">
                <a:solidFill>
                  <a:srgbClr val="888888"/>
                </a:solidFill>
                <a:latin typeface="Calibri"/>
                <a:ea typeface="Calibri"/>
                <a:cs typeface="Calibri"/>
                <a:sym typeface="Calibri"/>
              </a:defRPr>
            </a:lvl5pPr>
            <a:lvl6pPr marL="0" marR="0" lvl="5" indent="0" algn="r" rtl="0">
              <a:spcBef>
                <a:spcPts val="0"/>
              </a:spcBef>
              <a:buNone/>
              <a:defRPr sz="1700" b="0" i="0" u="none" strike="noStrike" cap="none">
                <a:solidFill>
                  <a:srgbClr val="888888"/>
                </a:solidFill>
                <a:latin typeface="Calibri"/>
                <a:ea typeface="Calibri"/>
                <a:cs typeface="Calibri"/>
                <a:sym typeface="Calibri"/>
              </a:defRPr>
            </a:lvl6pPr>
            <a:lvl7pPr marL="0" marR="0" lvl="6" indent="0" algn="r" rtl="0">
              <a:spcBef>
                <a:spcPts val="0"/>
              </a:spcBef>
              <a:buNone/>
              <a:defRPr sz="1700" b="0" i="0" u="none" strike="noStrike" cap="none">
                <a:solidFill>
                  <a:srgbClr val="888888"/>
                </a:solidFill>
                <a:latin typeface="Calibri"/>
                <a:ea typeface="Calibri"/>
                <a:cs typeface="Calibri"/>
                <a:sym typeface="Calibri"/>
              </a:defRPr>
            </a:lvl7pPr>
            <a:lvl8pPr marL="0" marR="0" lvl="7" indent="0" algn="r" rtl="0">
              <a:spcBef>
                <a:spcPts val="0"/>
              </a:spcBef>
              <a:buNone/>
              <a:defRPr sz="1700" b="0" i="0" u="none" strike="noStrike" cap="none">
                <a:solidFill>
                  <a:srgbClr val="888888"/>
                </a:solidFill>
                <a:latin typeface="Calibri"/>
                <a:ea typeface="Calibri"/>
                <a:cs typeface="Calibri"/>
                <a:sym typeface="Calibri"/>
              </a:defRPr>
            </a:lvl8pPr>
            <a:lvl9pPr marL="0" marR="0" lvl="8" indent="0" algn="r" rtl="0">
              <a:spcBef>
                <a:spcPts val="0"/>
              </a:spcBef>
              <a:buNone/>
              <a:defRPr sz="1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6.png"/><Relationship Id="rId7" Type="http://schemas.openxmlformats.org/officeDocument/2006/relationships/diagramQuickStyle" Target="../diagrams/quickStyle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8.PNG"/><Relationship Id="rId9" Type="http://schemas.microsoft.com/office/2007/relationships/diagramDrawing" Target="../diagrams/drawing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image" Target="../media/image7.png"/><Relationship Id="rId7" Type="http://schemas.openxmlformats.org/officeDocument/2006/relationships/image" Target="../media/image6.png"/><Relationship Id="rId12"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diagramColors" Target="../diagrams/colors7.xml"/><Relationship Id="rId5" Type="http://schemas.openxmlformats.org/officeDocument/2006/relationships/image" Target="../media/image27.png"/><Relationship Id="rId10" Type="http://schemas.openxmlformats.org/officeDocument/2006/relationships/diagramQuickStyle" Target="../diagrams/quickStyle7.xml"/><Relationship Id="rId4" Type="http://schemas.openxmlformats.org/officeDocument/2006/relationships/image" Target="../media/image26.png"/><Relationship Id="rId9"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7.png"/><Relationship Id="rId7" Type="http://schemas.openxmlformats.org/officeDocument/2006/relationships/diagramLayout" Target="../diagrams/layout8.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Data" Target="../diagrams/data8.xml"/><Relationship Id="rId5" Type="http://schemas.openxmlformats.org/officeDocument/2006/relationships/image" Target="../media/image6.png"/><Relationship Id="rId10" Type="http://schemas.microsoft.com/office/2007/relationships/diagramDrawing" Target="../diagrams/drawing8.xml"/><Relationship Id="rId4" Type="http://schemas.openxmlformats.org/officeDocument/2006/relationships/image" Target="../media/image29.png"/><Relationship Id="rId9" Type="http://schemas.openxmlformats.org/officeDocument/2006/relationships/diagramColors" Target="../diagrams/colors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7.png"/><Relationship Id="rId7" Type="http://schemas.openxmlformats.org/officeDocument/2006/relationships/diagramLayout" Target="../diagrams/layout9.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Data" Target="../diagrams/data9.xml"/><Relationship Id="rId5" Type="http://schemas.openxmlformats.org/officeDocument/2006/relationships/image" Target="../media/image31.gif"/><Relationship Id="rId10" Type="http://schemas.microsoft.com/office/2007/relationships/diagramDrawing" Target="../diagrams/drawing9.xml"/><Relationship Id="rId4" Type="http://schemas.openxmlformats.org/officeDocument/2006/relationships/image" Target="../media/image6.png"/><Relationship Id="rId9" Type="http://schemas.openxmlformats.org/officeDocument/2006/relationships/diagramColors" Target="../diagrams/colors9.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image" Target="../media/image5.png"/><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7.png"/><Relationship Id="rId7" Type="http://schemas.openxmlformats.org/officeDocument/2006/relationships/image" Target="../media/image6.png"/><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diagramColors" Target="../diagrams/colors2.xml"/><Relationship Id="rId5" Type="http://schemas.openxmlformats.org/officeDocument/2006/relationships/image" Target="../media/image9.png"/><Relationship Id="rId10" Type="http://schemas.openxmlformats.org/officeDocument/2006/relationships/diagramQuickStyle" Target="../diagrams/quickStyle2.xml"/><Relationship Id="rId4" Type="http://schemas.openxmlformats.org/officeDocument/2006/relationships/image" Target="../media/image8.png"/><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7.png"/><Relationship Id="rId7" Type="http://schemas.openxmlformats.org/officeDocument/2006/relationships/diagramLayout" Target="../diagrams/layout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6.png"/><Relationship Id="rId10" Type="http://schemas.microsoft.com/office/2007/relationships/diagramDrawing" Target="../diagrams/drawing3.xml"/><Relationship Id="rId4" Type="http://schemas.openxmlformats.org/officeDocument/2006/relationships/image" Target="../media/image12.png"/><Relationship Id="rId9"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7.png"/><Relationship Id="rId7" Type="http://schemas.openxmlformats.org/officeDocument/2006/relationships/diagramData" Target="../diagrams/data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11" Type="http://schemas.microsoft.com/office/2007/relationships/diagramDrawing" Target="../diagrams/drawing4.xml"/><Relationship Id="rId5" Type="http://schemas.openxmlformats.org/officeDocument/2006/relationships/image" Target="../media/image14.png"/><Relationship Id="rId10" Type="http://schemas.openxmlformats.org/officeDocument/2006/relationships/diagramColors" Target="../diagrams/colors4.xml"/><Relationship Id="rId4" Type="http://schemas.openxmlformats.org/officeDocument/2006/relationships/image" Target="../media/image13.png"/><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15.png"/><Relationship Id="rId7" Type="http://schemas.openxmlformats.org/officeDocument/2006/relationships/diagramLayout" Target="../diagrams/layout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6.png"/><Relationship Id="rId10" Type="http://schemas.microsoft.com/office/2007/relationships/diagramDrawing" Target="../diagrams/drawing5.xml"/><Relationship Id="rId4" Type="http://schemas.openxmlformats.org/officeDocument/2006/relationships/image" Target="../media/image16.png"/><Relationship Id="rId9" Type="http://schemas.openxmlformats.org/officeDocument/2006/relationships/diagramColors" Target="../diagrams/colors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pic>
        <p:nvPicPr>
          <p:cNvPr id="85" name="Google Shape;85;p13" descr="D:\Anuradha 2018\2021\Verendra Kalra &amp; Co\Presentation Slides\JPG\Presentation Slides-01.jpg"/>
          <p:cNvPicPr preferRelativeResize="0"/>
          <p:nvPr/>
        </p:nvPicPr>
        <p:blipFill rotWithShape="1">
          <a:blip r:embed="rId3">
            <a:alphaModFix/>
          </a:blip>
          <a:srcRect/>
          <a:stretch/>
        </p:blipFill>
        <p:spPr>
          <a:xfrm>
            <a:off x="0" y="22302"/>
            <a:ext cx="14630399" cy="8229600"/>
          </a:xfrm>
          <a:prstGeom prst="rect">
            <a:avLst/>
          </a:prstGeom>
          <a:noFill/>
          <a:ln>
            <a:noFill/>
          </a:ln>
        </p:spPr>
      </p:pic>
      <p:pic>
        <p:nvPicPr>
          <p:cNvPr id="86" name="Google Shape;86;p13" descr="D:\Anuradha 2018\2021\Verendra Kalra &amp; Co\FINAL LOGO\VK&amp;CO\PNG\Verendra Kalra &amp; Co Logo-01.png"/>
          <p:cNvPicPr preferRelativeResize="0"/>
          <p:nvPr/>
        </p:nvPicPr>
        <p:blipFill rotWithShape="1">
          <a:blip r:embed="rId4">
            <a:alphaModFix/>
          </a:blip>
          <a:srcRect/>
          <a:stretch/>
        </p:blipFill>
        <p:spPr>
          <a:xfrm>
            <a:off x="11864316" y="304800"/>
            <a:ext cx="2385084" cy="990600"/>
          </a:xfrm>
          <a:prstGeom prst="rect">
            <a:avLst/>
          </a:prstGeom>
          <a:noFill/>
          <a:ln>
            <a:noFill/>
          </a:ln>
        </p:spPr>
      </p:pic>
      <p:sp>
        <p:nvSpPr>
          <p:cNvPr id="87" name="Google Shape;87;p13"/>
          <p:cNvSpPr txBox="1"/>
          <p:nvPr/>
        </p:nvSpPr>
        <p:spPr>
          <a:xfrm>
            <a:off x="2100989" y="1666548"/>
            <a:ext cx="10955869" cy="21851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800" b="1" i="0" u="none" strike="noStrike" cap="none" dirty="0">
                <a:solidFill>
                  <a:schemeClr val="lt1"/>
                </a:solidFill>
                <a:latin typeface="Roboto"/>
                <a:ea typeface="Roboto"/>
                <a:cs typeface="Roboto"/>
                <a:sym typeface="Roboto"/>
              </a:rPr>
              <a:t>AUDIT USING TALLY FEATURES</a:t>
            </a:r>
            <a:endParaRPr lang="en-US" sz="6800" b="1" dirty="0">
              <a:solidFill>
                <a:schemeClr val="lt1"/>
              </a:solidFill>
              <a:latin typeface="Roboto"/>
              <a:ea typeface="Roboto"/>
              <a:cs typeface="Roboto"/>
              <a:sym typeface="Roboto"/>
            </a:endParaRPr>
          </a:p>
        </p:txBody>
      </p:sp>
      <p:sp>
        <p:nvSpPr>
          <p:cNvPr id="89" name="Google Shape;89;p13"/>
          <p:cNvSpPr txBox="1"/>
          <p:nvPr/>
        </p:nvSpPr>
        <p:spPr>
          <a:xfrm>
            <a:off x="2133599" y="4953000"/>
            <a:ext cx="3266739"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dirty="0">
                <a:solidFill>
                  <a:schemeClr val="lt1"/>
                </a:solidFill>
                <a:latin typeface="Roboto"/>
                <a:ea typeface="Roboto"/>
                <a:cs typeface="Roboto"/>
                <a:sym typeface="Roboto"/>
              </a:rPr>
              <a:t>DATE :  17.02.2024</a:t>
            </a:r>
            <a:endParaRPr sz="2500" b="1" dirty="0">
              <a:solidFill>
                <a:schemeClr val="lt1"/>
              </a:solidFill>
              <a:latin typeface="Roboto"/>
              <a:ea typeface="Roboto"/>
              <a:cs typeface="Roboto"/>
              <a:sym typeface="Roboto"/>
            </a:endParaRPr>
          </a:p>
        </p:txBody>
      </p:sp>
      <p:sp>
        <p:nvSpPr>
          <p:cNvPr id="2" name="Google Shape;89;p13">
            <a:extLst>
              <a:ext uri="{FF2B5EF4-FFF2-40B4-BE49-F238E27FC236}">
                <a16:creationId xmlns:a16="http://schemas.microsoft.com/office/drawing/2014/main" id="{EC7A4BEF-7D17-2749-A71E-BD946814E760}"/>
              </a:ext>
            </a:extLst>
          </p:cNvPr>
          <p:cNvSpPr txBox="1"/>
          <p:nvPr/>
        </p:nvSpPr>
        <p:spPr>
          <a:xfrm>
            <a:off x="2133599" y="5801161"/>
            <a:ext cx="7391400" cy="477013"/>
          </a:xfrm>
          <a:prstGeom prst="rect">
            <a:avLst/>
          </a:prstGeom>
          <a:noFill/>
          <a:ln>
            <a:noFill/>
          </a:ln>
        </p:spPr>
        <p:txBody>
          <a:bodyPr spcFirstLastPara="1" wrap="square" lIns="91425" tIns="45700" rIns="91425" bIns="45700" anchor="t" anchorCtr="0">
            <a:spAutoFit/>
          </a:bodyPr>
          <a:lstStyle/>
          <a:p>
            <a:pPr lvl="0"/>
            <a:r>
              <a:rPr lang="en-US" sz="2500" b="1" dirty="0">
                <a:solidFill>
                  <a:schemeClr val="lt1"/>
                </a:solidFill>
                <a:latin typeface="Roboto"/>
                <a:ea typeface="Roboto"/>
                <a:cs typeface="Roboto"/>
                <a:sym typeface="Roboto"/>
              </a:rPr>
              <a:t>PRESENTED BY:  Rohan Andley &amp; Divvya Bhatia </a:t>
            </a:r>
            <a:endParaRPr sz="2500" b="1" dirty="0">
              <a:solidFill>
                <a:schemeClr val="lt1"/>
              </a:solidFill>
              <a:latin typeface="Roboto"/>
              <a:ea typeface="Roboto"/>
              <a:cs typeface="Roboto"/>
              <a:sym typeface="Roboto"/>
            </a:endParaRPr>
          </a:p>
        </p:txBody>
      </p:sp>
      <p:sp>
        <p:nvSpPr>
          <p:cNvPr id="3" name="Google Shape;89;p13">
            <a:extLst>
              <a:ext uri="{FF2B5EF4-FFF2-40B4-BE49-F238E27FC236}">
                <a16:creationId xmlns:a16="http://schemas.microsoft.com/office/drawing/2014/main" id="{9FF857D2-359F-09ED-2AB7-5F46B8E8FA77}"/>
              </a:ext>
            </a:extLst>
          </p:cNvPr>
          <p:cNvSpPr txBox="1"/>
          <p:nvPr/>
        </p:nvSpPr>
        <p:spPr>
          <a:xfrm>
            <a:off x="2166768" y="6293514"/>
            <a:ext cx="4847218"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dirty="0">
                <a:solidFill>
                  <a:schemeClr val="lt1"/>
                </a:solidFill>
                <a:latin typeface="Roboto"/>
                <a:ea typeface="Roboto"/>
                <a:cs typeface="Roboto"/>
                <a:sym typeface="Roboto"/>
              </a:rPr>
              <a:t>MENTORED BY:  Shikhar Tewari</a:t>
            </a:r>
            <a:endParaRPr sz="2500" b="1" dirty="0">
              <a:solidFill>
                <a:schemeClr val="lt1"/>
              </a:solidFill>
              <a:latin typeface="Roboto"/>
              <a:ea typeface="Roboto"/>
              <a:cs typeface="Roboto"/>
              <a:sym typeface="Roboto"/>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9" grpId="0"/>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44;p17" descr="Presentation Slides-04.png">
            <a:extLst>
              <a:ext uri="{FF2B5EF4-FFF2-40B4-BE49-F238E27FC236}">
                <a16:creationId xmlns:a16="http://schemas.microsoft.com/office/drawing/2014/main" id="{40C7F8A4-0276-9019-793F-F0F9E645C855}"/>
              </a:ext>
            </a:extLst>
          </p:cNvPr>
          <p:cNvPicPr preferRelativeResize="0"/>
          <p:nvPr/>
        </p:nvPicPr>
        <p:blipFill rotWithShape="1">
          <a:blip r:embed="rId2">
            <a:alphaModFix/>
          </a:blip>
          <a:srcRect/>
          <a:stretch/>
        </p:blipFill>
        <p:spPr>
          <a:xfrm>
            <a:off x="1" y="0"/>
            <a:ext cx="14630397" cy="8229601"/>
          </a:xfrm>
          <a:prstGeom prst="rect">
            <a:avLst/>
          </a:prstGeom>
          <a:noFill/>
          <a:ln>
            <a:noFill/>
          </a:ln>
        </p:spPr>
      </p:pic>
      <p:sp>
        <p:nvSpPr>
          <p:cNvPr id="4" name="Google Shape;143;p17">
            <a:extLst>
              <a:ext uri="{FF2B5EF4-FFF2-40B4-BE49-F238E27FC236}">
                <a16:creationId xmlns:a16="http://schemas.microsoft.com/office/drawing/2014/main" id="{EDC8D62E-F5FF-A3CA-7899-B3BE8FFB7C72}"/>
              </a:ext>
            </a:extLst>
          </p:cNvPr>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2" name="Google Shape;150;p17">
            <a:extLst>
              <a:ext uri="{FF2B5EF4-FFF2-40B4-BE49-F238E27FC236}">
                <a16:creationId xmlns:a16="http://schemas.microsoft.com/office/drawing/2014/main" id="{309C290A-B4E8-28FB-87AD-46BC8466FA07}"/>
              </a:ext>
            </a:extLst>
          </p:cNvPr>
          <p:cNvSpPr txBox="1"/>
          <p:nvPr/>
        </p:nvSpPr>
        <p:spPr>
          <a:xfrm>
            <a:off x="76200" y="7848599"/>
            <a:ext cx="1075267" cy="3809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pic>
        <p:nvPicPr>
          <p:cNvPr id="3" name="Google Shape;145;p17" descr="Presentation Slides-06.png">
            <a:extLst>
              <a:ext uri="{FF2B5EF4-FFF2-40B4-BE49-F238E27FC236}">
                <a16:creationId xmlns:a16="http://schemas.microsoft.com/office/drawing/2014/main" id="{8C2C19EF-0AA3-DF15-0E11-F38777153301}"/>
              </a:ext>
            </a:extLst>
          </p:cNvPr>
          <p:cNvPicPr preferRelativeResize="0"/>
          <p:nvPr/>
        </p:nvPicPr>
        <p:blipFill rotWithShape="1">
          <a:blip r:embed="rId3">
            <a:alphaModFix/>
          </a:blip>
          <a:srcRect/>
          <a:stretch/>
        </p:blipFill>
        <p:spPr>
          <a:xfrm>
            <a:off x="13868491" y="228600"/>
            <a:ext cx="539332" cy="533400"/>
          </a:xfrm>
          <a:prstGeom prst="rect">
            <a:avLst/>
          </a:prstGeom>
          <a:noFill/>
          <a:ln>
            <a:noFill/>
          </a:ln>
        </p:spPr>
      </p:pic>
      <p:sp>
        <p:nvSpPr>
          <p:cNvPr id="8" name="Content Placeholder 2">
            <a:extLst>
              <a:ext uri="{FF2B5EF4-FFF2-40B4-BE49-F238E27FC236}">
                <a16:creationId xmlns:a16="http://schemas.microsoft.com/office/drawing/2014/main" id="{D398424B-90E7-3F13-99CA-FA8480F48DBA}"/>
              </a:ext>
            </a:extLst>
          </p:cNvPr>
          <p:cNvSpPr txBox="1">
            <a:spLocks/>
          </p:cNvSpPr>
          <p:nvPr/>
        </p:nvSpPr>
        <p:spPr>
          <a:xfrm>
            <a:off x="653530" y="472239"/>
            <a:ext cx="12618720" cy="538132"/>
          </a:xfrm>
          <a:prstGeom prst="rect">
            <a:avLst/>
          </a:prstGeom>
        </p:spPr>
        <p:txBody>
          <a:bodyPr vert="horz" lIns="109728" tIns="54864" rIns="109728" bIns="5486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latin typeface="+mj-lt"/>
              </a:rPr>
              <a:t>Inventory Reports</a:t>
            </a:r>
          </a:p>
        </p:txBody>
      </p:sp>
      <p:sp>
        <p:nvSpPr>
          <p:cNvPr id="9" name="Google Shape;147;p17">
            <a:extLst>
              <a:ext uri="{FF2B5EF4-FFF2-40B4-BE49-F238E27FC236}">
                <a16:creationId xmlns:a16="http://schemas.microsoft.com/office/drawing/2014/main" id="{EEDC8667-675F-4826-1FD4-7451DEE0FC13}"/>
              </a:ext>
            </a:extLst>
          </p:cNvPr>
          <p:cNvSpPr/>
          <p:nvPr/>
        </p:nvSpPr>
        <p:spPr>
          <a:xfrm flipV="1">
            <a:off x="751995" y="1117395"/>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pic>
        <p:nvPicPr>
          <p:cNvPr id="10" name="Picture 9" descr="A screenshot of a computer&#10;&#10;Description automatically generated">
            <a:extLst>
              <a:ext uri="{FF2B5EF4-FFF2-40B4-BE49-F238E27FC236}">
                <a16:creationId xmlns:a16="http://schemas.microsoft.com/office/drawing/2014/main" id="{88A947A4-EC71-BDB0-326D-48C1281A20B8}"/>
              </a:ext>
            </a:extLst>
          </p:cNvPr>
          <p:cNvPicPr>
            <a:picLocks noChangeAspect="1"/>
          </p:cNvPicPr>
          <p:nvPr/>
        </p:nvPicPr>
        <p:blipFill>
          <a:blip r:embed="rId4"/>
          <a:stretch>
            <a:fillRect/>
          </a:stretch>
        </p:blipFill>
        <p:spPr>
          <a:xfrm>
            <a:off x="771769" y="1315859"/>
            <a:ext cx="13096722" cy="5592941"/>
          </a:xfrm>
          <a:prstGeom prst="rect">
            <a:avLst/>
          </a:prstGeom>
          <a:ln>
            <a:solidFill>
              <a:schemeClr val="tx1"/>
            </a:solidFill>
          </a:ln>
        </p:spPr>
      </p:pic>
      <p:graphicFrame>
        <p:nvGraphicFramePr>
          <p:cNvPr id="6" name="Diagram 5">
            <a:extLst>
              <a:ext uri="{FF2B5EF4-FFF2-40B4-BE49-F238E27FC236}">
                <a16:creationId xmlns:a16="http://schemas.microsoft.com/office/drawing/2014/main" id="{62AA129E-C1CA-DB71-03A9-2277EDD095AE}"/>
              </a:ext>
            </a:extLst>
          </p:cNvPr>
          <p:cNvGraphicFramePr/>
          <p:nvPr>
            <p:extLst>
              <p:ext uri="{D42A27DB-BD31-4B8C-83A1-F6EECF244321}">
                <p14:modId xmlns:p14="http://schemas.microsoft.com/office/powerpoint/2010/main" val="704257584"/>
              </p:ext>
            </p:extLst>
          </p:nvPr>
        </p:nvGraphicFramePr>
        <p:xfrm>
          <a:off x="771770" y="7043910"/>
          <a:ext cx="13096722" cy="10505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7903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AC01B701-8312-4943-8986-441B948C30BC}"/>
                                            </p:graphicEl>
                                          </p:spTgt>
                                        </p:tgtEl>
                                        <p:attrNameLst>
                                          <p:attrName>style.visibility</p:attrName>
                                        </p:attrNameLst>
                                      </p:cBhvr>
                                      <p:to>
                                        <p:strVal val="visible"/>
                                      </p:to>
                                    </p:set>
                                    <p:animEffect transition="in" filter="fade">
                                      <p:cBhvr>
                                        <p:cTn id="17" dur="500"/>
                                        <p:tgtEl>
                                          <p:spTgt spid="6">
                                            <p:graphicEl>
                                              <a:dgm id="{AC01B701-8312-4943-8986-441B948C30B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3A4C66E4-35A0-4C59-8FC5-2251A919C69F}"/>
                                            </p:graphicEl>
                                          </p:spTgt>
                                        </p:tgtEl>
                                        <p:attrNameLst>
                                          <p:attrName>style.visibility</p:attrName>
                                        </p:attrNameLst>
                                      </p:cBhvr>
                                      <p:to>
                                        <p:strVal val="visible"/>
                                      </p:to>
                                    </p:set>
                                    <p:animEffect transition="in" filter="fade">
                                      <p:cBhvr>
                                        <p:cTn id="22" dur="500"/>
                                        <p:tgtEl>
                                          <p:spTgt spid="6">
                                            <p:graphicEl>
                                              <a:dgm id="{3A4C66E4-35A0-4C59-8FC5-2251A919C69F}"/>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graphicEl>
                                              <a:dgm id="{44D0E48B-87E5-4775-B7FE-AE67B4A4049B}"/>
                                            </p:graphicEl>
                                          </p:spTgt>
                                        </p:tgtEl>
                                        <p:attrNameLst>
                                          <p:attrName>style.visibility</p:attrName>
                                        </p:attrNameLst>
                                      </p:cBhvr>
                                      <p:to>
                                        <p:strVal val="visible"/>
                                      </p:to>
                                    </p:set>
                                    <p:animEffect transition="in" filter="fade">
                                      <p:cBhvr>
                                        <p:cTn id="25" dur="500"/>
                                        <p:tgtEl>
                                          <p:spTgt spid="6">
                                            <p:graphicEl>
                                              <a:dgm id="{44D0E48B-87E5-4775-B7FE-AE67B4A4049B}"/>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graphicEl>
                                              <a:dgm id="{12D80B75-A1C7-4CAA-BD1E-8943C20C49EE}"/>
                                            </p:graphicEl>
                                          </p:spTgt>
                                        </p:tgtEl>
                                        <p:attrNameLst>
                                          <p:attrName>style.visibility</p:attrName>
                                        </p:attrNameLst>
                                      </p:cBhvr>
                                      <p:to>
                                        <p:strVal val="visible"/>
                                      </p:to>
                                    </p:set>
                                    <p:animEffect transition="in" filter="fade">
                                      <p:cBhvr>
                                        <p:cTn id="30" dur="500"/>
                                        <p:tgtEl>
                                          <p:spTgt spid="6">
                                            <p:graphicEl>
                                              <a:dgm id="{12D80B75-A1C7-4CAA-BD1E-8943C20C49EE}"/>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graphicEl>
                                              <a:dgm id="{298D2ED1-5BF0-463D-B3F0-10ED8073BDB0}"/>
                                            </p:graphicEl>
                                          </p:spTgt>
                                        </p:tgtEl>
                                        <p:attrNameLst>
                                          <p:attrName>style.visibility</p:attrName>
                                        </p:attrNameLst>
                                      </p:cBhvr>
                                      <p:to>
                                        <p:strVal val="visible"/>
                                      </p:to>
                                    </p:set>
                                    <p:animEffect transition="in" filter="fade">
                                      <p:cBhvr>
                                        <p:cTn id="33" dur="500"/>
                                        <p:tgtEl>
                                          <p:spTgt spid="6">
                                            <p:graphicEl>
                                              <a:dgm id="{298D2ED1-5BF0-463D-B3F0-10ED8073BDB0}"/>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graphicEl>
                                              <a:dgm id="{1AF85758-E8F7-4EEB-ADA4-A6839368E98A}"/>
                                            </p:graphicEl>
                                          </p:spTgt>
                                        </p:tgtEl>
                                        <p:attrNameLst>
                                          <p:attrName>style.visibility</p:attrName>
                                        </p:attrNameLst>
                                      </p:cBhvr>
                                      <p:to>
                                        <p:strVal val="visible"/>
                                      </p:to>
                                    </p:set>
                                    <p:animEffect transition="in" filter="fade">
                                      <p:cBhvr>
                                        <p:cTn id="38" dur="500"/>
                                        <p:tgtEl>
                                          <p:spTgt spid="6">
                                            <p:graphicEl>
                                              <a:dgm id="{1AF85758-E8F7-4EEB-ADA4-A6839368E98A}"/>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graphicEl>
                                              <a:dgm id="{23118634-D48B-42E0-B55E-1074FA96ED4C}"/>
                                            </p:graphicEl>
                                          </p:spTgt>
                                        </p:tgtEl>
                                        <p:attrNameLst>
                                          <p:attrName>style.visibility</p:attrName>
                                        </p:attrNameLst>
                                      </p:cBhvr>
                                      <p:to>
                                        <p:strVal val="visible"/>
                                      </p:to>
                                    </p:set>
                                    <p:animEffect transition="in" filter="fade">
                                      <p:cBhvr>
                                        <p:cTn id="41" dur="500"/>
                                        <p:tgtEl>
                                          <p:spTgt spid="6">
                                            <p:graphicEl>
                                              <a:dgm id="{23118634-D48B-42E0-B55E-1074FA96ED4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44;p17" descr="Presentation Slides-04.png">
            <a:extLst>
              <a:ext uri="{FF2B5EF4-FFF2-40B4-BE49-F238E27FC236}">
                <a16:creationId xmlns:a16="http://schemas.microsoft.com/office/drawing/2014/main" id="{40C7F8A4-0276-9019-793F-F0F9E645C855}"/>
              </a:ext>
            </a:extLst>
          </p:cNvPr>
          <p:cNvPicPr preferRelativeResize="0"/>
          <p:nvPr/>
        </p:nvPicPr>
        <p:blipFill rotWithShape="1">
          <a:blip r:embed="rId2">
            <a:alphaModFix/>
          </a:blip>
          <a:srcRect/>
          <a:stretch/>
        </p:blipFill>
        <p:spPr>
          <a:xfrm>
            <a:off x="1" y="0"/>
            <a:ext cx="14630397" cy="8229601"/>
          </a:xfrm>
          <a:prstGeom prst="rect">
            <a:avLst/>
          </a:prstGeom>
          <a:noFill/>
          <a:ln>
            <a:noFill/>
          </a:ln>
        </p:spPr>
      </p:pic>
      <p:sp>
        <p:nvSpPr>
          <p:cNvPr id="4" name="Google Shape;143;p17">
            <a:extLst>
              <a:ext uri="{FF2B5EF4-FFF2-40B4-BE49-F238E27FC236}">
                <a16:creationId xmlns:a16="http://schemas.microsoft.com/office/drawing/2014/main" id="{EDC8D62E-F5FF-A3CA-7899-B3BE8FFB7C72}"/>
              </a:ext>
            </a:extLst>
          </p:cNvPr>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Calibri"/>
              <a:ea typeface="Calibri"/>
              <a:cs typeface="Calibri"/>
              <a:sym typeface="Calibri"/>
            </a:endParaRPr>
          </a:p>
        </p:txBody>
      </p:sp>
      <p:sp>
        <p:nvSpPr>
          <p:cNvPr id="2" name="Google Shape;150;p17">
            <a:extLst>
              <a:ext uri="{FF2B5EF4-FFF2-40B4-BE49-F238E27FC236}">
                <a16:creationId xmlns:a16="http://schemas.microsoft.com/office/drawing/2014/main" id="{309C290A-B4E8-28FB-87AD-46BC8466FA07}"/>
              </a:ext>
            </a:extLst>
          </p:cNvPr>
          <p:cNvSpPr txBox="1"/>
          <p:nvPr/>
        </p:nvSpPr>
        <p:spPr>
          <a:xfrm>
            <a:off x="76200" y="7848599"/>
            <a:ext cx="1075267" cy="3809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pic>
        <p:nvPicPr>
          <p:cNvPr id="3" name="Google Shape;145;p17" descr="Presentation Slides-06.png">
            <a:extLst>
              <a:ext uri="{FF2B5EF4-FFF2-40B4-BE49-F238E27FC236}">
                <a16:creationId xmlns:a16="http://schemas.microsoft.com/office/drawing/2014/main" id="{8C2C19EF-0AA3-DF15-0E11-F38777153301}"/>
              </a:ext>
            </a:extLst>
          </p:cNvPr>
          <p:cNvPicPr preferRelativeResize="0"/>
          <p:nvPr/>
        </p:nvPicPr>
        <p:blipFill rotWithShape="1">
          <a:blip r:embed="rId3">
            <a:alphaModFix/>
          </a:blip>
          <a:srcRect/>
          <a:stretch/>
        </p:blipFill>
        <p:spPr>
          <a:xfrm>
            <a:off x="13868491" y="228600"/>
            <a:ext cx="539332" cy="533400"/>
          </a:xfrm>
          <a:prstGeom prst="rect">
            <a:avLst/>
          </a:prstGeom>
          <a:noFill/>
          <a:ln>
            <a:noFill/>
          </a:ln>
        </p:spPr>
      </p:pic>
      <p:sp>
        <p:nvSpPr>
          <p:cNvPr id="8" name="Content Placeholder 2">
            <a:extLst>
              <a:ext uri="{FF2B5EF4-FFF2-40B4-BE49-F238E27FC236}">
                <a16:creationId xmlns:a16="http://schemas.microsoft.com/office/drawing/2014/main" id="{D398424B-90E7-3F13-99CA-FA8480F48DBA}"/>
              </a:ext>
            </a:extLst>
          </p:cNvPr>
          <p:cNvSpPr txBox="1">
            <a:spLocks/>
          </p:cNvSpPr>
          <p:nvPr/>
        </p:nvSpPr>
        <p:spPr>
          <a:xfrm>
            <a:off x="653530" y="472239"/>
            <a:ext cx="12618720" cy="538132"/>
          </a:xfrm>
          <a:prstGeom prst="rect">
            <a:avLst/>
          </a:prstGeom>
        </p:spPr>
        <p:txBody>
          <a:bodyPr vert="horz" lIns="109728" tIns="54864" rIns="109728" bIns="5486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latin typeface="+mj-lt"/>
              </a:rPr>
              <a:t>Inventory Reports</a:t>
            </a:r>
          </a:p>
        </p:txBody>
      </p:sp>
      <p:sp>
        <p:nvSpPr>
          <p:cNvPr id="9" name="Google Shape;147;p17">
            <a:extLst>
              <a:ext uri="{FF2B5EF4-FFF2-40B4-BE49-F238E27FC236}">
                <a16:creationId xmlns:a16="http://schemas.microsoft.com/office/drawing/2014/main" id="{EEDC8667-675F-4826-1FD4-7451DEE0FC13}"/>
              </a:ext>
            </a:extLst>
          </p:cNvPr>
          <p:cNvSpPr/>
          <p:nvPr/>
        </p:nvSpPr>
        <p:spPr>
          <a:xfrm flipV="1">
            <a:off x="751995" y="1117395"/>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pic>
        <p:nvPicPr>
          <p:cNvPr id="7" name="Picture 6" descr="A screenshot of a computer screen&#10;&#10;Description automatically generated">
            <a:extLst>
              <a:ext uri="{FF2B5EF4-FFF2-40B4-BE49-F238E27FC236}">
                <a16:creationId xmlns:a16="http://schemas.microsoft.com/office/drawing/2014/main" id="{683A0009-8D7E-3CDF-FCB8-5089B00F40CF}"/>
              </a:ext>
            </a:extLst>
          </p:cNvPr>
          <p:cNvPicPr>
            <a:picLocks noChangeAspect="1"/>
          </p:cNvPicPr>
          <p:nvPr/>
        </p:nvPicPr>
        <p:blipFill rotWithShape="1">
          <a:blip r:embed="rId4"/>
          <a:srcRect l="3562" t="2609" r="4200" b="-869"/>
          <a:stretch/>
        </p:blipFill>
        <p:spPr>
          <a:xfrm>
            <a:off x="4917423" y="1270137"/>
            <a:ext cx="3166533" cy="5796346"/>
          </a:xfrm>
          <a:prstGeom prst="rect">
            <a:avLst/>
          </a:prstGeom>
          <a:ln w="12700">
            <a:solidFill>
              <a:schemeClr val="tx1"/>
            </a:solidFill>
          </a:ln>
        </p:spPr>
      </p:pic>
      <p:pic>
        <p:nvPicPr>
          <p:cNvPr id="11" name="Picture 10" descr="A screenshot of a list&#10;&#10;Description automatically generated">
            <a:extLst>
              <a:ext uri="{FF2B5EF4-FFF2-40B4-BE49-F238E27FC236}">
                <a16:creationId xmlns:a16="http://schemas.microsoft.com/office/drawing/2014/main" id="{E309D063-1EB8-22D7-7F6C-0AFB3C338E1D}"/>
              </a:ext>
            </a:extLst>
          </p:cNvPr>
          <p:cNvPicPr>
            <a:picLocks noChangeAspect="1"/>
          </p:cNvPicPr>
          <p:nvPr/>
        </p:nvPicPr>
        <p:blipFill rotWithShape="1">
          <a:blip r:embed="rId5"/>
          <a:srcRect l="1174" r="1109"/>
          <a:stretch/>
        </p:blipFill>
        <p:spPr>
          <a:xfrm>
            <a:off x="8788400" y="1270137"/>
            <a:ext cx="3386667" cy="5791063"/>
          </a:xfrm>
          <a:prstGeom prst="rect">
            <a:avLst/>
          </a:prstGeom>
          <a:ln w="12700">
            <a:solidFill>
              <a:schemeClr val="tx1"/>
            </a:solidFill>
          </a:ln>
        </p:spPr>
      </p:pic>
      <p:pic>
        <p:nvPicPr>
          <p:cNvPr id="13" name="Picture 12" descr="A screenshot of a computer screen&#10;&#10;Description automatically generated">
            <a:extLst>
              <a:ext uri="{FF2B5EF4-FFF2-40B4-BE49-F238E27FC236}">
                <a16:creationId xmlns:a16="http://schemas.microsoft.com/office/drawing/2014/main" id="{6A48B4CC-EEF3-2252-6EF9-5FB4F34E6BE0}"/>
              </a:ext>
            </a:extLst>
          </p:cNvPr>
          <p:cNvPicPr>
            <a:picLocks noChangeAspect="1"/>
          </p:cNvPicPr>
          <p:nvPr/>
        </p:nvPicPr>
        <p:blipFill>
          <a:blip r:embed="rId6"/>
          <a:stretch>
            <a:fillRect/>
          </a:stretch>
        </p:blipFill>
        <p:spPr>
          <a:xfrm>
            <a:off x="903980" y="1270138"/>
            <a:ext cx="3465787" cy="5796347"/>
          </a:xfrm>
          <a:prstGeom prst="rect">
            <a:avLst/>
          </a:prstGeom>
          <a:ln w="12700">
            <a:solidFill>
              <a:schemeClr val="tx1"/>
            </a:solidFill>
          </a:ln>
        </p:spPr>
      </p:pic>
    </p:spTree>
    <p:extLst>
      <p:ext uri="{BB962C8B-B14F-4D97-AF65-F5344CB8AC3E}">
        <p14:creationId xmlns:p14="http://schemas.microsoft.com/office/powerpoint/2010/main" val="328245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44;p17" descr="Presentation Slides-04.png">
            <a:extLst>
              <a:ext uri="{FF2B5EF4-FFF2-40B4-BE49-F238E27FC236}">
                <a16:creationId xmlns:a16="http://schemas.microsoft.com/office/drawing/2014/main" id="{40C7F8A4-0276-9019-793F-F0F9E645C855}"/>
              </a:ext>
            </a:extLst>
          </p:cNvPr>
          <p:cNvPicPr preferRelativeResize="0"/>
          <p:nvPr/>
        </p:nvPicPr>
        <p:blipFill rotWithShape="1">
          <a:blip r:embed="rId2">
            <a:alphaModFix/>
          </a:blip>
          <a:srcRect/>
          <a:stretch/>
        </p:blipFill>
        <p:spPr>
          <a:xfrm>
            <a:off x="1" y="0"/>
            <a:ext cx="14630397" cy="8229601"/>
          </a:xfrm>
          <a:prstGeom prst="rect">
            <a:avLst/>
          </a:prstGeom>
          <a:noFill/>
          <a:ln>
            <a:noFill/>
          </a:ln>
        </p:spPr>
      </p:pic>
      <p:sp>
        <p:nvSpPr>
          <p:cNvPr id="4" name="Google Shape;143;p17">
            <a:extLst>
              <a:ext uri="{FF2B5EF4-FFF2-40B4-BE49-F238E27FC236}">
                <a16:creationId xmlns:a16="http://schemas.microsoft.com/office/drawing/2014/main" id="{EDC8D62E-F5FF-A3CA-7899-B3BE8FFB7C72}"/>
              </a:ext>
            </a:extLst>
          </p:cNvPr>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2" name="Google Shape;150;p17">
            <a:extLst>
              <a:ext uri="{FF2B5EF4-FFF2-40B4-BE49-F238E27FC236}">
                <a16:creationId xmlns:a16="http://schemas.microsoft.com/office/drawing/2014/main" id="{309C290A-B4E8-28FB-87AD-46BC8466FA07}"/>
              </a:ext>
            </a:extLst>
          </p:cNvPr>
          <p:cNvSpPr txBox="1"/>
          <p:nvPr/>
        </p:nvSpPr>
        <p:spPr>
          <a:xfrm>
            <a:off x="76200" y="7848599"/>
            <a:ext cx="1075267" cy="3809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pic>
        <p:nvPicPr>
          <p:cNvPr id="3" name="Google Shape;145;p17" descr="Presentation Slides-06.png">
            <a:extLst>
              <a:ext uri="{FF2B5EF4-FFF2-40B4-BE49-F238E27FC236}">
                <a16:creationId xmlns:a16="http://schemas.microsoft.com/office/drawing/2014/main" id="{8C2C19EF-0AA3-DF15-0E11-F38777153301}"/>
              </a:ext>
            </a:extLst>
          </p:cNvPr>
          <p:cNvPicPr preferRelativeResize="0"/>
          <p:nvPr/>
        </p:nvPicPr>
        <p:blipFill rotWithShape="1">
          <a:blip r:embed="rId3">
            <a:alphaModFix/>
          </a:blip>
          <a:srcRect/>
          <a:stretch/>
        </p:blipFill>
        <p:spPr>
          <a:xfrm>
            <a:off x="13868491" y="228600"/>
            <a:ext cx="539332" cy="533400"/>
          </a:xfrm>
          <a:prstGeom prst="rect">
            <a:avLst/>
          </a:prstGeom>
          <a:noFill/>
          <a:ln>
            <a:noFill/>
          </a:ln>
        </p:spPr>
      </p:pic>
      <p:sp>
        <p:nvSpPr>
          <p:cNvPr id="8" name="Content Placeholder 2">
            <a:extLst>
              <a:ext uri="{FF2B5EF4-FFF2-40B4-BE49-F238E27FC236}">
                <a16:creationId xmlns:a16="http://schemas.microsoft.com/office/drawing/2014/main" id="{D398424B-90E7-3F13-99CA-FA8480F48DBA}"/>
              </a:ext>
            </a:extLst>
          </p:cNvPr>
          <p:cNvSpPr txBox="1">
            <a:spLocks/>
          </p:cNvSpPr>
          <p:nvPr/>
        </p:nvSpPr>
        <p:spPr>
          <a:xfrm>
            <a:off x="653530" y="472239"/>
            <a:ext cx="12618720" cy="538132"/>
          </a:xfrm>
          <a:prstGeom prst="rect">
            <a:avLst/>
          </a:prstGeom>
        </p:spPr>
        <p:txBody>
          <a:bodyPr vert="horz" lIns="109728" tIns="54864" rIns="109728" bIns="5486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latin typeface="+mj-lt"/>
              </a:rPr>
              <a:t>Inventory Reports</a:t>
            </a:r>
          </a:p>
        </p:txBody>
      </p:sp>
      <p:sp>
        <p:nvSpPr>
          <p:cNvPr id="9" name="Google Shape;147;p17">
            <a:extLst>
              <a:ext uri="{FF2B5EF4-FFF2-40B4-BE49-F238E27FC236}">
                <a16:creationId xmlns:a16="http://schemas.microsoft.com/office/drawing/2014/main" id="{EEDC8667-675F-4826-1FD4-7451DEE0FC13}"/>
              </a:ext>
            </a:extLst>
          </p:cNvPr>
          <p:cNvSpPr/>
          <p:nvPr/>
        </p:nvSpPr>
        <p:spPr>
          <a:xfrm flipV="1">
            <a:off x="751995" y="1117395"/>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pic>
        <p:nvPicPr>
          <p:cNvPr id="7" name="Picture 6" descr="A screenshot of a computer&#10;&#10;Description automatically generated">
            <a:extLst>
              <a:ext uri="{FF2B5EF4-FFF2-40B4-BE49-F238E27FC236}">
                <a16:creationId xmlns:a16="http://schemas.microsoft.com/office/drawing/2014/main" id="{B522E71D-2A80-0432-DFA1-94A3EB2C57F2}"/>
              </a:ext>
            </a:extLst>
          </p:cNvPr>
          <p:cNvPicPr>
            <a:picLocks noChangeAspect="1"/>
          </p:cNvPicPr>
          <p:nvPr/>
        </p:nvPicPr>
        <p:blipFill rotWithShape="1">
          <a:blip r:embed="rId4"/>
          <a:srcRect t="1837"/>
          <a:stretch/>
        </p:blipFill>
        <p:spPr>
          <a:xfrm>
            <a:off x="735062" y="1296347"/>
            <a:ext cx="13012966" cy="6274751"/>
          </a:xfrm>
          <a:prstGeom prst="rect">
            <a:avLst/>
          </a:prstGeom>
          <a:ln>
            <a:solidFill>
              <a:schemeClr val="tx1"/>
            </a:solidFill>
          </a:ln>
        </p:spPr>
      </p:pic>
    </p:spTree>
    <p:extLst>
      <p:ext uri="{BB962C8B-B14F-4D97-AF65-F5344CB8AC3E}">
        <p14:creationId xmlns:p14="http://schemas.microsoft.com/office/powerpoint/2010/main" val="469812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609601" y="408077"/>
            <a:ext cx="13125796" cy="707846"/>
          </a:xfrm>
          <a:prstGeom prst="rect">
            <a:avLst/>
          </a:prstGeom>
          <a:noFill/>
          <a:ln>
            <a:noFill/>
          </a:ln>
        </p:spPr>
        <p:txBody>
          <a:bodyPr spcFirstLastPara="1" wrap="square" lIns="91425" tIns="45700" rIns="91425" bIns="45700" anchor="t" anchorCtr="0">
            <a:spAutoFit/>
          </a:bodyPr>
          <a:lstStyle/>
          <a:p>
            <a:r>
              <a:rPr lang="en-US" sz="4000" dirty="0"/>
              <a:t>Import of Bank Statement and BRS Function</a:t>
            </a:r>
          </a:p>
        </p:txBody>
      </p:sp>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2" name="Picture 1">
            <a:extLst>
              <a:ext uri="{FF2B5EF4-FFF2-40B4-BE49-F238E27FC236}">
                <a16:creationId xmlns:a16="http://schemas.microsoft.com/office/drawing/2014/main" id="{847D6450-8C4C-9FC3-4395-24E189138D0F}"/>
              </a:ext>
            </a:extLst>
          </p:cNvPr>
          <p:cNvPicPr>
            <a:picLocks noChangeAspect="1"/>
          </p:cNvPicPr>
          <p:nvPr/>
        </p:nvPicPr>
        <p:blipFill>
          <a:blip r:embed="rId5"/>
          <a:stretch>
            <a:fillRect/>
          </a:stretch>
        </p:blipFill>
        <p:spPr>
          <a:xfrm>
            <a:off x="402499" y="1267861"/>
            <a:ext cx="6619875" cy="4121447"/>
          </a:xfrm>
          <a:prstGeom prst="rect">
            <a:avLst/>
          </a:prstGeom>
          <a:ln>
            <a:solidFill>
              <a:schemeClr val="tx1"/>
            </a:solidFill>
          </a:ln>
        </p:spPr>
      </p:pic>
      <p:pic>
        <p:nvPicPr>
          <p:cNvPr id="3" name="Picture 2">
            <a:extLst>
              <a:ext uri="{FF2B5EF4-FFF2-40B4-BE49-F238E27FC236}">
                <a16:creationId xmlns:a16="http://schemas.microsoft.com/office/drawing/2014/main" id="{97A31A27-068B-C11D-56C3-ECAB3273E242}"/>
              </a:ext>
            </a:extLst>
          </p:cNvPr>
          <p:cNvPicPr>
            <a:picLocks noChangeAspect="1"/>
          </p:cNvPicPr>
          <p:nvPr/>
        </p:nvPicPr>
        <p:blipFill>
          <a:blip r:embed="rId6"/>
          <a:stretch>
            <a:fillRect/>
          </a:stretch>
        </p:blipFill>
        <p:spPr>
          <a:xfrm>
            <a:off x="3306666" y="5564962"/>
            <a:ext cx="8017065" cy="2058407"/>
          </a:xfrm>
          <a:prstGeom prst="rect">
            <a:avLst/>
          </a:prstGeom>
          <a:ln>
            <a:solidFill>
              <a:schemeClr val="tx1"/>
            </a:solidFill>
          </a:ln>
        </p:spPr>
      </p:pic>
      <p:pic>
        <p:nvPicPr>
          <p:cNvPr id="4" name="Picture 3">
            <a:extLst>
              <a:ext uri="{FF2B5EF4-FFF2-40B4-BE49-F238E27FC236}">
                <a16:creationId xmlns:a16="http://schemas.microsoft.com/office/drawing/2014/main" id="{FE8DB6C8-BEB8-3DA5-7413-E0A39733CF86}"/>
              </a:ext>
            </a:extLst>
          </p:cNvPr>
          <p:cNvPicPr>
            <a:picLocks noChangeAspect="1"/>
          </p:cNvPicPr>
          <p:nvPr/>
        </p:nvPicPr>
        <p:blipFill>
          <a:blip r:embed="rId7"/>
          <a:stretch>
            <a:fillRect/>
          </a:stretch>
        </p:blipFill>
        <p:spPr>
          <a:xfrm>
            <a:off x="7196643" y="1269999"/>
            <a:ext cx="6905143" cy="4119309"/>
          </a:xfrm>
          <a:prstGeom prst="rect">
            <a:avLst/>
          </a:prstGeom>
          <a:ln>
            <a:solidFill>
              <a:schemeClr val="tx1"/>
            </a:solidFill>
          </a:ln>
        </p:spPr>
      </p:pic>
      <p:sp>
        <p:nvSpPr>
          <p:cNvPr id="5" name="Google Shape;147;p17">
            <a:extLst>
              <a:ext uri="{FF2B5EF4-FFF2-40B4-BE49-F238E27FC236}">
                <a16:creationId xmlns:a16="http://schemas.microsoft.com/office/drawing/2014/main" id="{86051F3C-E4FE-F259-76F4-93A809C03FF9}"/>
              </a:ext>
            </a:extLst>
          </p:cNvPr>
          <p:cNvSpPr/>
          <p:nvPr/>
        </p:nvSpPr>
        <p:spPr>
          <a:xfrm flipV="1">
            <a:off x="609599" y="1084527"/>
            <a:ext cx="1075513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84638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9" name="Google Shape;144;p17" descr="Presentation Slides-04.png">
            <a:extLst>
              <a:ext uri="{FF2B5EF4-FFF2-40B4-BE49-F238E27FC236}">
                <a16:creationId xmlns:a16="http://schemas.microsoft.com/office/drawing/2014/main" id="{3270A131-4CE0-36C3-BAE5-4F1F09B25A7D}"/>
              </a:ext>
            </a:extLst>
          </p:cNvPr>
          <p:cNvPicPr preferRelativeResize="0"/>
          <p:nvPr/>
        </p:nvPicPr>
        <p:blipFill rotWithShape="1">
          <a:blip r:embed="rId3">
            <a:alphaModFix/>
          </a:blip>
          <a:srcRect/>
          <a:stretch/>
        </p:blipFill>
        <p:spPr>
          <a:xfrm>
            <a:off x="1" y="0"/>
            <a:ext cx="14630397" cy="8229601"/>
          </a:xfrm>
          <a:prstGeom prst="rect">
            <a:avLst/>
          </a:prstGeom>
          <a:noFill/>
          <a:ln>
            <a:noFill/>
          </a:ln>
        </p:spPr>
      </p:pic>
      <p:sp>
        <p:nvSpPr>
          <p:cNvPr id="3" name="Subtitle 2">
            <a:extLst>
              <a:ext uri="{FF2B5EF4-FFF2-40B4-BE49-F238E27FC236}">
                <a16:creationId xmlns:a16="http://schemas.microsoft.com/office/drawing/2014/main" id="{D82F4295-3FE3-163F-33E8-B63183EA9CAE}"/>
              </a:ext>
            </a:extLst>
          </p:cNvPr>
          <p:cNvSpPr>
            <a:spLocks noGrp="1"/>
          </p:cNvSpPr>
          <p:nvPr>
            <p:ph type="subTitle" idx="4294967295"/>
          </p:nvPr>
        </p:nvSpPr>
        <p:spPr>
          <a:xfrm>
            <a:off x="733786" y="5689598"/>
            <a:ext cx="13001611" cy="2414588"/>
          </a:xfrm>
          <a:solidFill>
            <a:schemeClr val="accent3">
              <a:lumMod val="20000"/>
              <a:lumOff val="80000"/>
            </a:schemeClr>
          </a:solidFill>
        </p:spPr>
        <p:txBody>
          <a:bodyPr>
            <a:normAutofit/>
          </a:bodyPr>
          <a:lstStyle/>
          <a:p>
            <a:pPr marL="0" indent="0" algn="l">
              <a:buClr>
                <a:schemeClr val="accent2"/>
              </a:buClr>
              <a:buSzPct val="150000"/>
              <a:buNone/>
            </a:pPr>
            <a:r>
              <a:rPr lang="en-US" sz="2400" dirty="0">
                <a:solidFill>
                  <a:schemeClr val="tx1"/>
                </a:solidFill>
              </a:rPr>
              <a:t>It is used to save the detailed trial balance- View. We do not have to select command for opening balance &amp; expanded format.</a:t>
            </a:r>
          </a:p>
          <a:p>
            <a:pPr marL="0" indent="0" algn="l">
              <a:buClr>
                <a:schemeClr val="accent2"/>
              </a:buClr>
              <a:buSzPct val="150000"/>
              <a:buNone/>
            </a:pPr>
            <a:endParaRPr lang="en-US" sz="1900" dirty="0">
              <a:solidFill>
                <a:schemeClr val="tx1"/>
              </a:solidFill>
            </a:endParaRPr>
          </a:p>
          <a:p>
            <a:pPr marL="285750" indent="-285750" algn="l">
              <a:buClr>
                <a:schemeClr val="accent2"/>
              </a:buClr>
              <a:buSzPct val="150000"/>
              <a:buFont typeface="Arial" panose="020B0604020202020204" pitchFamily="34" charset="0"/>
              <a:buChar char="•"/>
            </a:pPr>
            <a:endParaRPr lang="en-US" sz="1900" dirty="0">
              <a:solidFill>
                <a:schemeClr val="tx1"/>
              </a:solidFill>
            </a:endParaRPr>
          </a:p>
        </p:txBody>
      </p:sp>
      <p:pic>
        <p:nvPicPr>
          <p:cNvPr id="5" name="Picture 4">
            <a:extLst>
              <a:ext uri="{FF2B5EF4-FFF2-40B4-BE49-F238E27FC236}">
                <a16:creationId xmlns:a16="http://schemas.microsoft.com/office/drawing/2014/main" id="{2AF4408F-7F05-785D-1742-B9777EEF5374}"/>
              </a:ext>
            </a:extLst>
          </p:cNvPr>
          <p:cNvPicPr>
            <a:picLocks noChangeAspect="1"/>
          </p:cNvPicPr>
          <p:nvPr/>
        </p:nvPicPr>
        <p:blipFill>
          <a:blip r:embed="rId4"/>
          <a:stretch>
            <a:fillRect/>
          </a:stretch>
        </p:blipFill>
        <p:spPr>
          <a:xfrm>
            <a:off x="733787" y="1422393"/>
            <a:ext cx="6578580" cy="4151155"/>
          </a:xfrm>
          <a:prstGeom prst="rect">
            <a:avLst/>
          </a:prstGeom>
          <a:ln>
            <a:solidFill>
              <a:schemeClr val="tx1"/>
            </a:solidFill>
          </a:ln>
        </p:spPr>
      </p:pic>
      <p:pic>
        <p:nvPicPr>
          <p:cNvPr id="7" name="Picture 6">
            <a:extLst>
              <a:ext uri="{FF2B5EF4-FFF2-40B4-BE49-F238E27FC236}">
                <a16:creationId xmlns:a16="http://schemas.microsoft.com/office/drawing/2014/main" id="{38801DF0-EDE2-DBD4-E929-BE12C17E29AF}"/>
              </a:ext>
            </a:extLst>
          </p:cNvPr>
          <p:cNvPicPr>
            <a:picLocks noChangeAspect="1"/>
          </p:cNvPicPr>
          <p:nvPr/>
        </p:nvPicPr>
        <p:blipFill>
          <a:blip r:embed="rId5"/>
          <a:stretch>
            <a:fillRect/>
          </a:stretch>
        </p:blipFill>
        <p:spPr>
          <a:xfrm>
            <a:off x="7575557" y="1430347"/>
            <a:ext cx="5744718" cy="1966672"/>
          </a:xfrm>
          <a:prstGeom prst="rect">
            <a:avLst/>
          </a:prstGeom>
          <a:ln>
            <a:solidFill>
              <a:schemeClr val="tx1"/>
            </a:solidFill>
          </a:ln>
        </p:spPr>
      </p:pic>
      <p:pic>
        <p:nvPicPr>
          <p:cNvPr id="11" name="Picture 10">
            <a:extLst>
              <a:ext uri="{FF2B5EF4-FFF2-40B4-BE49-F238E27FC236}">
                <a16:creationId xmlns:a16="http://schemas.microsoft.com/office/drawing/2014/main" id="{4DB52205-9379-D8C5-2E4E-86719FDFF076}"/>
              </a:ext>
            </a:extLst>
          </p:cNvPr>
          <p:cNvPicPr>
            <a:picLocks noChangeAspect="1"/>
          </p:cNvPicPr>
          <p:nvPr/>
        </p:nvPicPr>
        <p:blipFill>
          <a:blip r:embed="rId6"/>
          <a:stretch>
            <a:fillRect/>
          </a:stretch>
        </p:blipFill>
        <p:spPr>
          <a:xfrm>
            <a:off x="7562636" y="3553529"/>
            <a:ext cx="5740704" cy="1966673"/>
          </a:xfrm>
          <a:prstGeom prst="rect">
            <a:avLst/>
          </a:prstGeom>
          <a:ln>
            <a:solidFill>
              <a:schemeClr val="tx1"/>
            </a:solidFill>
          </a:ln>
        </p:spPr>
      </p:pic>
      <p:pic>
        <p:nvPicPr>
          <p:cNvPr id="9" name="Google Shape;145;p17" descr="Presentation Slides-06.png">
            <a:extLst>
              <a:ext uri="{FF2B5EF4-FFF2-40B4-BE49-F238E27FC236}">
                <a16:creationId xmlns:a16="http://schemas.microsoft.com/office/drawing/2014/main" id="{9D7252AF-44AA-1CCC-7DDB-EA228CA1DFB3}"/>
              </a:ext>
            </a:extLst>
          </p:cNvPr>
          <p:cNvPicPr preferRelativeResize="0"/>
          <p:nvPr/>
        </p:nvPicPr>
        <p:blipFill rotWithShape="1">
          <a:blip r:embed="rId7">
            <a:alphaModFix/>
          </a:blip>
          <a:srcRect/>
          <a:stretch/>
        </p:blipFill>
        <p:spPr>
          <a:xfrm>
            <a:off x="13868491" y="228600"/>
            <a:ext cx="539332" cy="533400"/>
          </a:xfrm>
          <a:prstGeom prst="rect">
            <a:avLst/>
          </a:prstGeom>
          <a:noFill/>
          <a:ln>
            <a:noFill/>
          </a:ln>
        </p:spPr>
      </p:pic>
      <p:sp>
        <p:nvSpPr>
          <p:cNvPr id="12" name="Google Shape;150;p17">
            <a:extLst>
              <a:ext uri="{FF2B5EF4-FFF2-40B4-BE49-F238E27FC236}">
                <a16:creationId xmlns:a16="http://schemas.microsoft.com/office/drawing/2014/main" id="{87EA3396-775E-894E-724B-EC45FF1EFDD6}"/>
              </a:ext>
            </a:extLst>
          </p:cNvPr>
          <p:cNvSpPr txBox="1"/>
          <p:nvPr/>
        </p:nvSpPr>
        <p:spPr>
          <a:xfrm>
            <a:off x="76200" y="7848599"/>
            <a:ext cx="1075267" cy="3809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17" name="Google Shape;146;p17">
            <a:extLst>
              <a:ext uri="{FF2B5EF4-FFF2-40B4-BE49-F238E27FC236}">
                <a16:creationId xmlns:a16="http://schemas.microsoft.com/office/drawing/2014/main" id="{A9CBB6E3-9458-4CA1-481F-07651547E397}"/>
              </a:ext>
            </a:extLst>
          </p:cNvPr>
          <p:cNvSpPr txBox="1"/>
          <p:nvPr/>
        </p:nvSpPr>
        <p:spPr>
          <a:xfrm>
            <a:off x="609601" y="408077"/>
            <a:ext cx="13125796" cy="707846"/>
          </a:xfrm>
          <a:prstGeom prst="rect">
            <a:avLst/>
          </a:prstGeom>
          <a:noFill/>
          <a:ln>
            <a:noFill/>
          </a:ln>
        </p:spPr>
        <p:txBody>
          <a:bodyPr spcFirstLastPara="1" wrap="square" lIns="91425" tIns="45700" rIns="91425" bIns="45700" anchor="t" anchorCtr="0">
            <a:spAutoFit/>
          </a:bodyPr>
          <a:lstStyle/>
          <a:p>
            <a:r>
              <a:rPr lang="en-US" sz="4000" dirty="0"/>
              <a:t>Saved View Report</a:t>
            </a:r>
          </a:p>
        </p:txBody>
      </p:sp>
      <p:sp>
        <p:nvSpPr>
          <p:cNvPr id="18" name="Google Shape;147;p17">
            <a:extLst>
              <a:ext uri="{FF2B5EF4-FFF2-40B4-BE49-F238E27FC236}">
                <a16:creationId xmlns:a16="http://schemas.microsoft.com/office/drawing/2014/main" id="{51764959-0274-615E-292C-E5568748335E}"/>
              </a:ext>
            </a:extLst>
          </p:cNvPr>
          <p:cNvSpPr/>
          <p:nvPr/>
        </p:nvSpPr>
        <p:spPr>
          <a:xfrm flipV="1">
            <a:off x="609599" y="1084527"/>
            <a:ext cx="1075513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graphicFrame>
        <p:nvGraphicFramePr>
          <p:cNvPr id="8" name="Diagram 7">
            <a:extLst>
              <a:ext uri="{FF2B5EF4-FFF2-40B4-BE49-F238E27FC236}">
                <a16:creationId xmlns:a16="http://schemas.microsoft.com/office/drawing/2014/main" id="{106D5B1B-AF06-9F96-FC19-C398673A1746}"/>
              </a:ext>
            </a:extLst>
          </p:cNvPr>
          <p:cNvGraphicFramePr/>
          <p:nvPr>
            <p:extLst>
              <p:ext uri="{D42A27DB-BD31-4B8C-83A1-F6EECF244321}">
                <p14:modId xmlns:p14="http://schemas.microsoft.com/office/powerpoint/2010/main" val="4147303400"/>
              </p:ext>
            </p:extLst>
          </p:nvPr>
        </p:nvGraphicFramePr>
        <p:xfrm>
          <a:off x="733786" y="6269457"/>
          <a:ext cx="12569553" cy="18974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639821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C0242B80-C1D3-48EA-AB6B-045CD3E1DAB9}"/>
                                            </p:graphicEl>
                                          </p:spTgt>
                                        </p:tgtEl>
                                        <p:attrNameLst>
                                          <p:attrName>style.visibility</p:attrName>
                                        </p:attrNameLst>
                                      </p:cBhvr>
                                      <p:to>
                                        <p:strVal val="visible"/>
                                      </p:to>
                                    </p:set>
                                    <p:animEffect transition="in" filter="fade">
                                      <p:cBhvr>
                                        <p:cTn id="27" dur="500"/>
                                        <p:tgtEl>
                                          <p:spTgt spid="8">
                                            <p:graphicEl>
                                              <a:dgm id="{C0242B80-C1D3-48EA-AB6B-045CD3E1DAB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9A4C6A85-2470-43B3-9C37-C997899FA1F5}"/>
                                            </p:graphicEl>
                                          </p:spTgt>
                                        </p:tgtEl>
                                        <p:attrNameLst>
                                          <p:attrName>style.visibility</p:attrName>
                                        </p:attrNameLst>
                                      </p:cBhvr>
                                      <p:to>
                                        <p:strVal val="visible"/>
                                      </p:to>
                                    </p:set>
                                    <p:animEffect transition="in" filter="fade">
                                      <p:cBhvr>
                                        <p:cTn id="32" dur="500"/>
                                        <p:tgtEl>
                                          <p:spTgt spid="8">
                                            <p:graphicEl>
                                              <a:dgm id="{9A4C6A85-2470-43B3-9C37-C997899FA1F5}"/>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graphicEl>
                                              <a:dgm id="{55CBC236-56AE-4B78-B47C-ADBB7A840F81}"/>
                                            </p:graphicEl>
                                          </p:spTgt>
                                        </p:tgtEl>
                                        <p:attrNameLst>
                                          <p:attrName>style.visibility</p:attrName>
                                        </p:attrNameLst>
                                      </p:cBhvr>
                                      <p:to>
                                        <p:strVal val="visible"/>
                                      </p:to>
                                    </p:set>
                                    <p:animEffect transition="in" filter="fade">
                                      <p:cBhvr>
                                        <p:cTn id="35" dur="500"/>
                                        <p:tgtEl>
                                          <p:spTgt spid="8">
                                            <p:graphicEl>
                                              <a:dgm id="{55CBC236-56AE-4B78-B47C-ADBB7A840F81}"/>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graphicEl>
                                              <a:dgm id="{CFD1D2E3-EBE3-4456-A70C-93D89963DCEE}"/>
                                            </p:graphicEl>
                                          </p:spTgt>
                                        </p:tgtEl>
                                        <p:attrNameLst>
                                          <p:attrName>style.visibility</p:attrName>
                                        </p:attrNameLst>
                                      </p:cBhvr>
                                      <p:to>
                                        <p:strVal val="visible"/>
                                      </p:to>
                                    </p:set>
                                    <p:animEffect transition="in" filter="fade">
                                      <p:cBhvr>
                                        <p:cTn id="40" dur="500"/>
                                        <p:tgtEl>
                                          <p:spTgt spid="8">
                                            <p:graphicEl>
                                              <a:dgm id="{CFD1D2E3-EBE3-4456-A70C-93D89963DCEE}"/>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graphicEl>
                                              <a:dgm id="{C9E9466F-8C11-43A2-A658-16A23921D30A}"/>
                                            </p:graphicEl>
                                          </p:spTgt>
                                        </p:tgtEl>
                                        <p:attrNameLst>
                                          <p:attrName>style.visibility</p:attrName>
                                        </p:attrNameLst>
                                      </p:cBhvr>
                                      <p:to>
                                        <p:strVal val="visible"/>
                                      </p:to>
                                    </p:set>
                                    <p:animEffect transition="in" filter="fade">
                                      <p:cBhvr>
                                        <p:cTn id="43" dur="500"/>
                                        <p:tgtEl>
                                          <p:spTgt spid="8">
                                            <p:graphicEl>
                                              <a:dgm id="{C9E9466F-8C11-43A2-A658-16A23921D30A}"/>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graphicEl>
                                              <a:dgm id="{9875B2C0-24A8-4739-9F19-157DAFADE8B3}"/>
                                            </p:graphicEl>
                                          </p:spTgt>
                                        </p:tgtEl>
                                        <p:attrNameLst>
                                          <p:attrName>style.visibility</p:attrName>
                                        </p:attrNameLst>
                                      </p:cBhvr>
                                      <p:to>
                                        <p:strVal val="visible"/>
                                      </p:to>
                                    </p:set>
                                    <p:animEffect transition="in" filter="fade">
                                      <p:cBhvr>
                                        <p:cTn id="48" dur="500"/>
                                        <p:tgtEl>
                                          <p:spTgt spid="8">
                                            <p:graphicEl>
                                              <a:dgm id="{9875B2C0-24A8-4739-9F19-157DAFADE8B3}"/>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graphicEl>
                                              <a:dgm id="{E94C8CA3-6466-4E3D-9436-4C5F4BD610DB}"/>
                                            </p:graphicEl>
                                          </p:spTgt>
                                        </p:tgtEl>
                                        <p:attrNameLst>
                                          <p:attrName>style.visibility</p:attrName>
                                        </p:attrNameLst>
                                      </p:cBhvr>
                                      <p:to>
                                        <p:strVal val="visible"/>
                                      </p:to>
                                    </p:set>
                                    <p:animEffect transition="in" filter="fade">
                                      <p:cBhvr>
                                        <p:cTn id="51" dur="500"/>
                                        <p:tgtEl>
                                          <p:spTgt spid="8">
                                            <p:graphicEl>
                                              <a:dgm id="{E94C8CA3-6466-4E3D-9436-4C5F4BD610DB}"/>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
                                            <p:graphicEl>
                                              <a:dgm id="{A9F76A25-4C75-4026-829D-552059936A39}"/>
                                            </p:graphicEl>
                                          </p:spTgt>
                                        </p:tgtEl>
                                        <p:attrNameLst>
                                          <p:attrName>style.visibility</p:attrName>
                                        </p:attrNameLst>
                                      </p:cBhvr>
                                      <p:to>
                                        <p:strVal val="visible"/>
                                      </p:to>
                                    </p:set>
                                    <p:animEffect transition="in" filter="fade">
                                      <p:cBhvr>
                                        <p:cTn id="56" dur="500"/>
                                        <p:tgtEl>
                                          <p:spTgt spid="8">
                                            <p:graphicEl>
                                              <a:dgm id="{A9F76A25-4C75-4026-829D-552059936A39}"/>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
                                            <p:graphicEl>
                                              <a:dgm id="{072434F7-5996-4046-BF25-C2298D47C31B}"/>
                                            </p:graphicEl>
                                          </p:spTgt>
                                        </p:tgtEl>
                                        <p:attrNameLst>
                                          <p:attrName>style.visibility</p:attrName>
                                        </p:attrNameLst>
                                      </p:cBhvr>
                                      <p:to>
                                        <p:strVal val="visible"/>
                                      </p:to>
                                    </p:set>
                                    <p:animEffect transition="in" filter="fade">
                                      <p:cBhvr>
                                        <p:cTn id="59" dur="500"/>
                                        <p:tgtEl>
                                          <p:spTgt spid="8">
                                            <p:graphicEl>
                                              <a:dgm id="{072434F7-5996-4046-BF25-C2298D47C31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Graphic spid="8"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144;p17" descr="Presentation Slides-04.png">
            <a:extLst>
              <a:ext uri="{FF2B5EF4-FFF2-40B4-BE49-F238E27FC236}">
                <a16:creationId xmlns:a16="http://schemas.microsoft.com/office/drawing/2014/main" id="{80F9DC82-C847-38F3-B782-A06CD401A91F}"/>
              </a:ext>
            </a:extLst>
          </p:cNvPr>
          <p:cNvPicPr preferRelativeResize="0"/>
          <p:nvPr/>
        </p:nvPicPr>
        <p:blipFill rotWithShape="1">
          <a:blip r:embed="rId3">
            <a:alphaModFix/>
          </a:blip>
          <a:srcRect/>
          <a:stretch/>
        </p:blipFill>
        <p:spPr>
          <a:xfrm>
            <a:off x="1" y="0"/>
            <a:ext cx="14630397" cy="8229601"/>
          </a:xfrm>
          <a:prstGeom prst="rect">
            <a:avLst/>
          </a:prstGeom>
          <a:solidFill>
            <a:schemeClr val="tx2"/>
          </a:solidFill>
          <a:ln>
            <a:noFill/>
          </a:ln>
        </p:spPr>
      </p:pic>
      <p:sp>
        <p:nvSpPr>
          <p:cNvPr id="4" name="Title 3">
            <a:extLst>
              <a:ext uri="{FF2B5EF4-FFF2-40B4-BE49-F238E27FC236}">
                <a16:creationId xmlns:a16="http://schemas.microsoft.com/office/drawing/2014/main" id="{6C21D7AE-E6F3-50D3-77AF-1C5323A84EBB}"/>
              </a:ext>
            </a:extLst>
          </p:cNvPr>
          <p:cNvSpPr>
            <a:spLocks noGrp="1"/>
          </p:cNvSpPr>
          <p:nvPr>
            <p:ph type="title"/>
          </p:nvPr>
        </p:nvSpPr>
        <p:spPr>
          <a:xfrm>
            <a:off x="672219" y="329566"/>
            <a:ext cx="13226661" cy="648550"/>
          </a:xfrm>
        </p:spPr>
        <p:txBody>
          <a:bodyPr>
            <a:noAutofit/>
          </a:bodyPr>
          <a:lstStyle/>
          <a:p>
            <a:pPr algn="l"/>
            <a:r>
              <a:rPr lang="en-US" sz="4000" dirty="0">
                <a:latin typeface="+mj-lt"/>
              </a:rPr>
              <a:t>Verification of Opening Balances</a:t>
            </a:r>
          </a:p>
        </p:txBody>
      </p:sp>
      <p:pic>
        <p:nvPicPr>
          <p:cNvPr id="12" name="Picture 11">
            <a:extLst>
              <a:ext uri="{FF2B5EF4-FFF2-40B4-BE49-F238E27FC236}">
                <a16:creationId xmlns:a16="http://schemas.microsoft.com/office/drawing/2014/main" id="{989EE867-779D-5F61-C287-DCDFC2D8824C}"/>
              </a:ext>
            </a:extLst>
          </p:cNvPr>
          <p:cNvPicPr>
            <a:picLocks noChangeAspect="1"/>
          </p:cNvPicPr>
          <p:nvPr/>
        </p:nvPicPr>
        <p:blipFill>
          <a:blip r:embed="rId4"/>
          <a:stretch>
            <a:fillRect/>
          </a:stretch>
        </p:blipFill>
        <p:spPr>
          <a:xfrm>
            <a:off x="731520" y="1124416"/>
            <a:ext cx="13226661" cy="4772727"/>
          </a:xfrm>
          <a:prstGeom prst="rect">
            <a:avLst/>
          </a:prstGeom>
          <a:ln>
            <a:solidFill>
              <a:schemeClr val="tx1"/>
            </a:solidFill>
          </a:ln>
        </p:spPr>
      </p:pic>
      <p:pic>
        <p:nvPicPr>
          <p:cNvPr id="2" name="Google Shape;145;p17" descr="Presentation Slides-06.png">
            <a:extLst>
              <a:ext uri="{FF2B5EF4-FFF2-40B4-BE49-F238E27FC236}">
                <a16:creationId xmlns:a16="http://schemas.microsoft.com/office/drawing/2014/main" id="{F304D4EF-AA1D-FF7B-ACE3-B9C8DB215835}"/>
              </a:ext>
            </a:extLst>
          </p:cNvPr>
          <p:cNvPicPr preferRelativeResize="0"/>
          <p:nvPr/>
        </p:nvPicPr>
        <p:blipFill rotWithShape="1">
          <a:blip r:embed="rId5">
            <a:alphaModFix/>
          </a:blip>
          <a:srcRect/>
          <a:stretch/>
        </p:blipFill>
        <p:spPr>
          <a:xfrm>
            <a:off x="13868491" y="228600"/>
            <a:ext cx="539332" cy="533400"/>
          </a:xfrm>
          <a:prstGeom prst="rect">
            <a:avLst/>
          </a:prstGeom>
          <a:noFill/>
          <a:ln>
            <a:noFill/>
          </a:ln>
        </p:spPr>
      </p:pic>
      <p:sp>
        <p:nvSpPr>
          <p:cNvPr id="5" name="Google Shape;147;p17">
            <a:extLst>
              <a:ext uri="{FF2B5EF4-FFF2-40B4-BE49-F238E27FC236}">
                <a16:creationId xmlns:a16="http://schemas.microsoft.com/office/drawing/2014/main" id="{7AC985BE-346A-D9D5-7BF6-7B50A268A5A9}"/>
              </a:ext>
            </a:extLst>
          </p:cNvPr>
          <p:cNvSpPr/>
          <p:nvPr/>
        </p:nvSpPr>
        <p:spPr>
          <a:xfrm flipV="1">
            <a:off x="731520" y="981694"/>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6" name="Google Shape;150;p17">
            <a:extLst>
              <a:ext uri="{FF2B5EF4-FFF2-40B4-BE49-F238E27FC236}">
                <a16:creationId xmlns:a16="http://schemas.microsoft.com/office/drawing/2014/main" id="{815E4E62-CAB9-E609-6273-D72DD02D4E0F}"/>
              </a:ext>
            </a:extLst>
          </p:cNvPr>
          <p:cNvSpPr txBox="1"/>
          <p:nvPr/>
        </p:nvSpPr>
        <p:spPr>
          <a:xfrm>
            <a:off x="76200" y="7848599"/>
            <a:ext cx="1075267" cy="3809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graphicFrame>
        <p:nvGraphicFramePr>
          <p:cNvPr id="11" name="Diagram 10">
            <a:extLst>
              <a:ext uri="{FF2B5EF4-FFF2-40B4-BE49-F238E27FC236}">
                <a16:creationId xmlns:a16="http://schemas.microsoft.com/office/drawing/2014/main" id="{557176E8-7F83-BE0A-BA2A-968088AF53EE}"/>
              </a:ext>
            </a:extLst>
          </p:cNvPr>
          <p:cNvGraphicFramePr/>
          <p:nvPr>
            <p:extLst>
              <p:ext uri="{D42A27DB-BD31-4B8C-83A1-F6EECF244321}">
                <p14:modId xmlns:p14="http://schemas.microsoft.com/office/powerpoint/2010/main" val="3081823211"/>
              </p:ext>
            </p:extLst>
          </p:nvPr>
        </p:nvGraphicFramePr>
        <p:xfrm>
          <a:off x="731520" y="6040180"/>
          <a:ext cx="13226661" cy="180515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717030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graphicEl>
                                              <a:dgm id="{6363C4FE-3023-45C0-831A-AEBDE252D40B}"/>
                                            </p:graphicEl>
                                          </p:spTgt>
                                        </p:tgtEl>
                                        <p:attrNameLst>
                                          <p:attrName>style.visibility</p:attrName>
                                        </p:attrNameLst>
                                      </p:cBhvr>
                                      <p:to>
                                        <p:strVal val="visible"/>
                                      </p:to>
                                    </p:set>
                                    <p:animEffect transition="in" filter="fade">
                                      <p:cBhvr>
                                        <p:cTn id="17" dur="500"/>
                                        <p:tgtEl>
                                          <p:spTgt spid="11">
                                            <p:graphicEl>
                                              <a:dgm id="{6363C4FE-3023-45C0-831A-AEBDE252D40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graphicEl>
                                              <a:dgm id="{70303718-E0B3-48B2-AF9E-AE354A197FD1}"/>
                                            </p:graphicEl>
                                          </p:spTgt>
                                        </p:tgtEl>
                                        <p:attrNameLst>
                                          <p:attrName>style.visibility</p:attrName>
                                        </p:attrNameLst>
                                      </p:cBhvr>
                                      <p:to>
                                        <p:strVal val="visible"/>
                                      </p:to>
                                    </p:set>
                                    <p:animEffect transition="in" filter="fade">
                                      <p:cBhvr>
                                        <p:cTn id="22" dur="500"/>
                                        <p:tgtEl>
                                          <p:spTgt spid="11">
                                            <p:graphicEl>
                                              <a:dgm id="{70303718-E0B3-48B2-AF9E-AE354A197FD1}"/>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graphicEl>
                                              <a:dgm id="{B078C471-7BBC-4A88-98B5-0F796EE0302A}"/>
                                            </p:graphicEl>
                                          </p:spTgt>
                                        </p:tgtEl>
                                        <p:attrNameLst>
                                          <p:attrName>style.visibility</p:attrName>
                                        </p:attrNameLst>
                                      </p:cBhvr>
                                      <p:to>
                                        <p:strVal val="visible"/>
                                      </p:to>
                                    </p:set>
                                    <p:animEffect transition="in" filter="fade">
                                      <p:cBhvr>
                                        <p:cTn id="25" dur="500"/>
                                        <p:tgtEl>
                                          <p:spTgt spid="11">
                                            <p:graphicEl>
                                              <a:dgm id="{B078C471-7BBC-4A88-98B5-0F796EE0302A}"/>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graphicEl>
                                              <a:dgm id="{248A4FF1-14FF-4EBE-9533-B217A3085664}"/>
                                            </p:graphicEl>
                                          </p:spTgt>
                                        </p:tgtEl>
                                        <p:attrNameLst>
                                          <p:attrName>style.visibility</p:attrName>
                                        </p:attrNameLst>
                                      </p:cBhvr>
                                      <p:to>
                                        <p:strVal val="visible"/>
                                      </p:to>
                                    </p:set>
                                    <p:animEffect transition="in" filter="fade">
                                      <p:cBhvr>
                                        <p:cTn id="30" dur="500"/>
                                        <p:tgtEl>
                                          <p:spTgt spid="11">
                                            <p:graphicEl>
                                              <a:dgm id="{248A4FF1-14FF-4EBE-9533-B217A3085664}"/>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graphicEl>
                                              <a:dgm id="{53584DF8-EB52-42AE-AB70-7E9EB196511B}"/>
                                            </p:graphicEl>
                                          </p:spTgt>
                                        </p:tgtEl>
                                        <p:attrNameLst>
                                          <p:attrName>style.visibility</p:attrName>
                                        </p:attrNameLst>
                                      </p:cBhvr>
                                      <p:to>
                                        <p:strVal val="visible"/>
                                      </p:to>
                                    </p:set>
                                    <p:animEffect transition="in" filter="fade">
                                      <p:cBhvr>
                                        <p:cTn id="33" dur="500"/>
                                        <p:tgtEl>
                                          <p:spTgt spid="11">
                                            <p:graphicEl>
                                              <a:dgm id="{53584DF8-EB52-42AE-AB70-7E9EB196511B}"/>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graphicEl>
                                              <a:dgm id="{FE65B60E-A092-4D1D-80B9-43635A66F8C5}"/>
                                            </p:graphicEl>
                                          </p:spTgt>
                                        </p:tgtEl>
                                        <p:attrNameLst>
                                          <p:attrName>style.visibility</p:attrName>
                                        </p:attrNameLst>
                                      </p:cBhvr>
                                      <p:to>
                                        <p:strVal val="visible"/>
                                      </p:to>
                                    </p:set>
                                    <p:animEffect transition="in" filter="fade">
                                      <p:cBhvr>
                                        <p:cTn id="38" dur="500"/>
                                        <p:tgtEl>
                                          <p:spTgt spid="11">
                                            <p:graphicEl>
                                              <a:dgm id="{FE65B60E-A092-4D1D-80B9-43635A66F8C5}"/>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graphicEl>
                                              <a:dgm id="{453BEA01-856A-4712-9835-890DB66D418D}"/>
                                            </p:graphicEl>
                                          </p:spTgt>
                                        </p:tgtEl>
                                        <p:attrNameLst>
                                          <p:attrName>style.visibility</p:attrName>
                                        </p:attrNameLst>
                                      </p:cBhvr>
                                      <p:to>
                                        <p:strVal val="visible"/>
                                      </p:to>
                                    </p:set>
                                    <p:animEffect transition="in" filter="fade">
                                      <p:cBhvr>
                                        <p:cTn id="41" dur="500"/>
                                        <p:tgtEl>
                                          <p:spTgt spid="11">
                                            <p:graphicEl>
                                              <a:dgm id="{453BEA01-856A-4712-9835-890DB66D418D}"/>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graphicEl>
                                              <a:dgm id="{8B19976C-16DD-47C2-926A-7FF98D3B8FA2}"/>
                                            </p:graphicEl>
                                          </p:spTgt>
                                        </p:tgtEl>
                                        <p:attrNameLst>
                                          <p:attrName>style.visibility</p:attrName>
                                        </p:attrNameLst>
                                      </p:cBhvr>
                                      <p:to>
                                        <p:strVal val="visible"/>
                                      </p:to>
                                    </p:set>
                                    <p:animEffect transition="in" filter="fade">
                                      <p:cBhvr>
                                        <p:cTn id="46" dur="500"/>
                                        <p:tgtEl>
                                          <p:spTgt spid="11">
                                            <p:graphicEl>
                                              <a:dgm id="{8B19976C-16DD-47C2-926A-7FF98D3B8FA2}"/>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graphicEl>
                                              <a:dgm id="{9B7F92A2-121E-49BF-9662-F7F7079D8146}"/>
                                            </p:graphicEl>
                                          </p:spTgt>
                                        </p:tgtEl>
                                        <p:attrNameLst>
                                          <p:attrName>style.visibility</p:attrName>
                                        </p:attrNameLst>
                                      </p:cBhvr>
                                      <p:to>
                                        <p:strVal val="visible"/>
                                      </p:to>
                                    </p:set>
                                    <p:animEffect transition="in" filter="fade">
                                      <p:cBhvr>
                                        <p:cTn id="49" dur="500"/>
                                        <p:tgtEl>
                                          <p:spTgt spid="11">
                                            <p:graphicEl>
                                              <a:dgm id="{9B7F92A2-121E-49BF-9662-F7F7079D8146}"/>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1">
                                            <p:graphicEl>
                                              <a:dgm id="{FAAEE1AE-ECC5-4114-BCC6-2AA9014B709B}"/>
                                            </p:graphicEl>
                                          </p:spTgt>
                                        </p:tgtEl>
                                        <p:attrNameLst>
                                          <p:attrName>style.visibility</p:attrName>
                                        </p:attrNameLst>
                                      </p:cBhvr>
                                      <p:to>
                                        <p:strVal val="visible"/>
                                      </p:to>
                                    </p:set>
                                    <p:animEffect transition="in" filter="fade">
                                      <p:cBhvr>
                                        <p:cTn id="54" dur="500"/>
                                        <p:tgtEl>
                                          <p:spTgt spid="11">
                                            <p:graphicEl>
                                              <a:dgm id="{FAAEE1AE-ECC5-4114-BCC6-2AA9014B709B}"/>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
                                            <p:graphicEl>
                                              <a:dgm id="{9D13C203-815C-4775-83EF-2CB958FC14F4}"/>
                                            </p:graphicEl>
                                          </p:spTgt>
                                        </p:tgtEl>
                                        <p:attrNameLst>
                                          <p:attrName>style.visibility</p:attrName>
                                        </p:attrNameLst>
                                      </p:cBhvr>
                                      <p:to>
                                        <p:strVal val="visible"/>
                                      </p:to>
                                    </p:set>
                                    <p:animEffect transition="in" filter="fade">
                                      <p:cBhvr>
                                        <p:cTn id="57" dur="500"/>
                                        <p:tgtEl>
                                          <p:spTgt spid="11">
                                            <p:graphicEl>
                                              <a:dgm id="{9D13C203-815C-4775-83EF-2CB958FC14F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
                                            <p:graphicEl>
                                              <a:dgm id="{C875FA25-96CE-463A-BDDF-5973A7813AEC}"/>
                                            </p:graphicEl>
                                          </p:spTgt>
                                        </p:tgtEl>
                                        <p:attrNameLst>
                                          <p:attrName>style.visibility</p:attrName>
                                        </p:attrNameLst>
                                      </p:cBhvr>
                                      <p:to>
                                        <p:strVal val="visible"/>
                                      </p:to>
                                    </p:set>
                                    <p:animEffect transition="in" filter="fade">
                                      <p:cBhvr>
                                        <p:cTn id="62" dur="500"/>
                                        <p:tgtEl>
                                          <p:spTgt spid="11">
                                            <p:graphicEl>
                                              <a:dgm id="{C875FA25-96CE-463A-BDDF-5973A7813AEC}"/>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
                                            <p:graphicEl>
                                              <a:dgm id="{96C9CFBD-9484-408C-BCA0-0B8F4BA1F7DD}"/>
                                            </p:graphicEl>
                                          </p:spTgt>
                                        </p:tgtEl>
                                        <p:attrNameLst>
                                          <p:attrName>style.visibility</p:attrName>
                                        </p:attrNameLst>
                                      </p:cBhvr>
                                      <p:to>
                                        <p:strVal val="visible"/>
                                      </p:to>
                                    </p:set>
                                    <p:animEffect transition="in" filter="fade">
                                      <p:cBhvr>
                                        <p:cTn id="65" dur="500"/>
                                        <p:tgtEl>
                                          <p:spTgt spid="11">
                                            <p:graphicEl>
                                              <a:dgm id="{96C9CFBD-9484-408C-BCA0-0B8F4BA1F7D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1">
                                            <p:graphicEl>
                                              <a:dgm id="{CC266705-A5B5-4345-B0CF-D73A2887B3B2}"/>
                                            </p:graphicEl>
                                          </p:spTgt>
                                        </p:tgtEl>
                                        <p:attrNameLst>
                                          <p:attrName>style.visibility</p:attrName>
                                        </p:attrNameLst>
                                      </p:cBhvr>
                                      <p:to>
                                        <p:strVal val="visible"/>
                                      </p:to>
                                    </p:set>
                                    <p:animEffect transition="in" filter="fade">
                                      <p:cBhvr>
                                        <p:cTn id="70" dur="500"/>
                                        <p:tgtEl>
                                          <p:spTgt spid="11">
                                            <p:graphicEl>
                                              <a:dgm id="{CC266705-A5B5-4345-B0CF-D73A2887B3B2}"/>
                                            </p:graphic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1">
                                            <p:graphicEl>
                                              <a:dgm id="{05149ED2-911D-41F2-BF7F-9BB6330F2D52}"/>
                                            </p:graphicEl>
                                          </p:spTgt>
                                        </p:tgtEl>
                                        <p:attrNameLst>
                                          <p:attrName>style.visibility</p:attrName>
                                        </p:attrNameLst>
                                      </p:cBhvr>
                                      <p:to>
                                        <p:strVal val="visible"/>
                                      </p:to>
                                    </p:set>
                                    <p:animEffect transition="in" filter="fade">
                                      <p:cBhvr>
                                        <p:cTn id="73" dur="500"/>
                                        <p:tgtEl>
                                          <p:spTgt spid="11">
                                            <p:graphicEl>
                                              <a:dgm id="{05149ED2-911D-41F2-BF7F-9BB6330F2D5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1"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6934"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761910" y="228600"/>
            <a:ext cx="12884004" cy="1938952"/>
          </a:xfrm>
          <a:prstGeom prst="rect">
            <a:avLst/>
          </a:prstGeom>
          <a:noFill/>
          <a:ln>
            <a:noFill/>
          </a:ln>
        </p:spPr>
        <p:txBody>
          <a:bodyPr spcFirstLastPara="1" wrap="square" lIns="91425" tIns="45700" rIns="91425" bIns="45700" anchor="t" anchorCtr="0">
            <a:spAutoFit/>
          </a:bodyPr>
          <a:lstStyle/>
          <a:p>
            <a:r>
              <a:rPr lang="en-US" sz="4000" dirty="0"/>
              <a:t>Uncertain transactions (Corrections required) </a:t>
            </a:r>
          </a:p>
          <a:p>
            <a:r>
              <a:rPr lang="en-US" sz="4000" dirty="0"/>
              <a:t>in GSTR Reports</a:t>
            </a:r>
          </a:p>
          <a:p>
            <a:endParaRPr lang="en-US" sz="4000" dirty="0"/>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2" name="Picture 1">
            <a:extLst>
              <a:ext uri="{FF2B5EF4-FFF2-40B4-BE49-F238E27FC236}">
                <a16:creationId xmlns:a16="http://schemas.microsoft.com/office/drawing/2014/main" id="{F8F14F45-3EA5-160C-F576-997D6176E275}"/>
              </a:ext>
            </a:extLst>
          </p:cNvPr>
          <p:cNvPicPr>
            <a:picLocks noChangeAspect="1"/>
          </p:cNvPicPr>
          <p:nvPr/>
        </p:nvPicPr>
        <p:blipFill>
          <a:blip r:embed="rId5"/>
          <a:stretch>
            <a:fillRect/>
          </a:stretch>
        </p:blipFill>
        <p:spPr>
          <a:xfrm>
            <a:off x="1230010" y="1794938"/>
            <a:ext cx="12638481" cy="5769167"/>
          </a:xfrm>
          <a:prstGeom prst="rect">
            <a:avLst/>
          </a:prstGeom>
          <a:ln>
            <a:solidFill>
              <a:schemeClr val="tx1"/>
            </a:solidFill>
          </a:ln>
        </p:spPr>
      </p:pic>
      <p:sp>
        <p:nvSpPr>
          <p:cNvPr id="4" name="Google Shape;147;p17">
            <a:extLst>
              <a:ext uri="{FF2B5EF4-FFF2-40B4-BE49-F238E27FC236}">
                <a16:creationId xmlns:a16="http://schemas.microsoft.com/office/drawing/2014/main" id="{C50324E6-32EC-89A6-C3B1-99612B5EA1EF}"/>
              </a:ext>
            </a:extLst>
          </p:cNvPr>
          <p:cNvSpPr/>
          <p:nvPr/>
        </p:nvSpPr>
        <p:spPr>
          <a:xfrm flipV="1">
            <a:off x="761910" y="1510443"/>
            <a:ext cx="1075513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145877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3" name="Google Shape;144;p17" descr="Presentation Slides-04.png">
            <a:extLst>
              <a:ext uri="{FF2B5EF4-FFF2-40B4-BE49-F238E27FC236}">
                <a16:creationId xmlns:a16="http://schemas.microsoft.com/office/drawing/2014/main" id="{7134E07C-7730-5794-275D-A01B79783085}"/>
              </a:ext>
            </a:extLst>
          </p:cNvPr>
          <p:cNvPicPr preferRelativeResize="0"/>
          <p:nvPr/>
        </p:nvPicPr>
        <p:blipFill rotWithShape="1">
          <a:blip r:embed="rId3">
            <a:alphaModFix/>
          </a:blip>
          <a:srcRect/>
          <a:stretch/>
        </p:blipFill>
        <p:spPr>
          <a:xfrm>
            <a:off x="1" y="0"/>
            <a:ext cx="14630397" cy="8229601"/>
          </a:xfrm>
          <a:prstGeom prst="rect">
            <a:avLst/>
          </a:prstGeom>
          <a:noFill/>
          <a:ln>
            <a:noFill/>
          </a:ln>
        </p:spPr>
      </p:pic>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774746" y="381047"/>
            <a:ext cx="12319000" cy="1015622"/>
          </a:xfrm>
          <a:prstGeom prst="rect">
            <a:avLst/>
          </a:prstGeom>
          <a:noFill/>
          <a:ln>
            <a:noFill/>
          </a:ln>
        </p:spPr>
        <p:txBody>
          <a:bodyPr spcFirstLastPara="1" wrap="square" lIns="91425" tIns="45700" rIns="91425" bIns="45700" anchor="t" anchorCtr="0">
            <a:spAutoFit/>
          </a:bodyPr>
          <a:lstStyle/>
          <a:p>
            <a:pPr>
              <a:lnSpc>
                <a:spcPct val="150000"/>
              </a:lnSpc>
            </a:pPr>
            <a:r>
              <a:rPr lang="en-US" sz="4000" dirty="0"/>
              <a:t>Audit Trail Function</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6" name="Title 5">
            <a:extLst>
              <a:ext uri="{FF2B5EF4-FFF2-40B4-BE49-F238E27FC236}">
                <a16:creationId xmlns:a16="http://schemas.microsoft.com/office/drawing/2014/main" id="{B1E3072E-E63A-1AB1-466A-98BB5176C075}"/>
              </a:ext>
            </a:extLst>
          </p:cNvPr>
          <p:cNvSpPr>
            <a:spLocks noGrp="1"/>
          </p:cNvSpPr>
          <p:nvPr>
            <p:ph type="title"/>
          </p:nvPr>
        </p:nvSpPr>
        <p:spPr>
          <a:xfrm>
            <a:off x="9413472" y="1380775"/>
            <a:ext cx="4994352" cy="6467778"/>
          </a:xfrm>
          <a:solidFill>
            <a:schemeClr val="accent3">
              <a:lumMod val="20000"/>
              <a:lumOff val="80000"/>
            </a:schemeClr>
          </a:solidFill>
        </p:spPr>
        <p:txBody>
          <a:bodyPr>
            <a:normAutofit fontScale="90000"/>
          </a:bodyPr>
          <a:lstStyle/>
          <a:p>
            <a:pPr algn="l"/>
            <a:r>
              <a:rPr lang="en-US" sz="2700" dirty="0">
                <a:solidFill>
                  <a:srgbClr val="212529"/>
                </a:solidFill>
                <a:effectLst/>
                <a:latin typeface="Calibri" panose="020F0502020204030204" pitchFamily="34" charset="0"/>
                <a:ea typeface="Calibri" panose="020F0502020204030204" pitchFamily="34" charset="0"/>
              </a:rPr>
              <a:t>The MCA has amended the proviso vide Companies (Accounts) Second Amendment Rules, 2022 and has deferred the applicability by another year. Hence the provision of audit trail is now applicable w.e.f. </a:t>
            </a:r>
            <a:r>
              <a:rPr lang="en-US" sz="2700" b="1" dirty="0">
                <a:solidFill>
                  <a:srgbClr val="212529"/>
                </a:solidFill>
                <a:effectLst/>
                <a:latin typeface="Calibri" panose="020F0502020204030204" pitchFamily="34" charset="0"/>
                <a:ea typeface="Calibri" panose="020F0502020204030204" pitchFamily="34" charset="0"/>
              </a:rPr>
              <a:t>April 01, 2023</a:t>
            </a:r>
            <a:r>
              <a:rPr lang="en-US" sz="2700" dirty="0">
                <a:solidFill>
                  <a:srgbClr val="212529"/>
                </a:solidFill>
                <a:effectLst/>
                <a:latin typeface="Calibri" panose="020F0502020204030204" pitchFamily="34" charset="0"/>
                <a:ea typeface="Calibri" panose="020F0502020204030204" pitchFamily="34" charset="0"/>
              </a:rPr>
              <a:t>.</a:t>
            </a:r>
            <a:br>
              <a:rPr lang="en-US" sz="2700" dirty="0">
                <a:solidFill>
                  <a:srgbClr val="212529"/>
                </a:solidFill>
                <a:effectLst/>
                <a:latin typeface="Calibri" panose="020F0502020204030204" pitchFamily="34" charset="0"/>
                <a:ea typeface="Calibri" panose="020F0502020204030204" pitchFamily="34" charset="0"/>
              </a:rPr>
            </a:br>
            <a:br>
              <a:rPr lang="en-US" sz="2700" dirty="0">
                <a:solidFill>
                  <a:srgbClr val="212529"/>
                </a:solidFill>
                <a:effectLst/>
                <a:latin typeface="Calibri" panose="020F0502020204030204" pitchFamily="34" charset="0"/>
                <a:ea typeface="Calibri" panose="020F0502020204030204" pitchFamily="34" charset="0"/>
              </a:rPr>
            </a:br>
            <a:r>
              <a:rPr lang="en-US" sz="2700" dirty="0">
                <a:solidFill>
                  <a:srgbClr val="212529"/>
                </a:solidFill>
                <a:effectLst/>
                <a:latin typeface="Calibri" panose="020F0502020204030204" pitchFamily="34" charset="0"/>
                <a:ea typeface="Calibri" panose="020F0502020204030204" pitchFamily="34" charset="0"/>
              </a:rPr>
              <a:t>The latest release '</a:t>
            </a:r>
            <a:r>
              <a:rPr lang="en-US" sz="2700" b="1" dirty="0">
                <a:solidFill>
                  <a:srgbClr val="212529"/>
                </a:solidFill>
                <a:effectLst/>
                <a:latin typeface="Calibri" panose="020F0502020204030204" pitchFamily="34" charset="0"/>
                <a:ea typeface="Calibri" panose="020F0502020204030204" pitchFamily="34" charset="0"/>
              </a:rPr>
              <a:t>Tally Prime</a:t>
            </a:r>
            <a:r>
              <a:rPr lang="en-US" sz="2700" dirty="0">
                <a:solidFill>
                  <a:srgbClr val="212529"/>
                </a:solidFill>
                <a:effectLst/>
                <a:latin typeface="Calibri" panose="020F0502020204030204" pitchFamily="34" charset="0"/>
                <a:ea typeface="Calibri" panose="020F0502020204030204" pitchFamily="34" charset="0"/>
              </a:rPr>
              <a:t> Edit Log Release 4', is enhanced with the edit log feature that caters to the amendment released by the Ministry of Corporate Affairs (MCA). </a:t>
            </a:r>
            <a:br>
              <a:rPr lang="en-US" sz="2700" dirty="0">
                <a:solidFill>
                  <a:srgbClr val="212529"/>
                </a:solidFill>
                <a:effectLst/>
                <a:latin typeface="Calibri" panose="020F0502020204030204" pitchFamily="34" charset="0"/>
                <a:ea typeface="Calibri" panose="020F0502020204030204" pitchFamily="34" charset="0"/>
              </a:rPr>
            </a:br>
            <a:br>
              <a:rPr lang="en-US" sz="2700" dirty="0">
                <a:solidFill>
                  <a:srgbClr val="212529"/>
                </a:solidFill>
                <a:effectLst/>
                <a:latin typeface="Calibri" panose="020F0502020204030204" pitchFamily="34" charset="0"/>
                <a:ea typeface="Calibri" panose="020F0502020204030204" pitchFamily="34" charset="0"/>
              </a:rPr>
            </a:br>
            <a:br>
              <a:rPr lang="en-US" sz="2700" dirty="0">
                <a:solidFill>
                  <a:srgbClr val="212529"/>
                </a:solidFill>
                <a:effectLst/>
                <a:latin typeface="Calibri" panose="020F0502020204030204" pitchFamily="34" charset="0"/>
                <a:ea typeface="Calibri" panose="020F0502020204030204" pitchFamily="34" charset="0"/>
              </a:rPr>
            </a:br>
            <a:br>
              <a:rPr lang="en-US" sz="1800" dirty="0">
                <a:solidFill>
                  <a:srgbClr val="212529"/>
                </a:solidFill>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endParaRPr lang="en-US" sz="1600" dirty="0"/>
          </a:p>
        </p:txBody>
      </p:sp>
      <p:pic>
        <p:nvPicPr>
          <p:cNvPr id="2" name="Picture 1" descr="How to Audit Using Tally Audit Features in TallyPrime | TallyHelp">
            <a:extLst>
              <a:ext uri="{FF2B5EF4-FFF2-40B4-BE49-F238E27FC236}">
                <a16:creationId xmlns:a16="http://schemas.microsoft.com/office/drawing/2014/main" id="{E3E3B43D-E720-B8D6-180D-84DB5A9BFD23}"/>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234" y="1369076"/>
            <a:ext cx="8779101" cy="6250924"/>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47;p17">
            <a:extLst>
              <a:ext uri="{FF2B5EF4-FFF2-40B4-BE49-F238E27FC236}">
                <a16:creationId xmlns:a16="http://schemas.microsoft.com/office/drawing/2014/main" id="{57CE4A64-1B7D-4F2F-6616-3102CC05CC06}"/>
              </a:ext>
            </a:extLst>
          </p:cNvPr>
          <p:cNvSpPr/>
          <p:nvPr/>
        </p:nvSpPr>
        <p:spPr>
          <a:xfrm flipV="1">
            <a:off x="645234" y="1175033"/>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graphicFrame>
        <p:nvGraphicFramePr>
          <p:cNvPr id="7" name="Diagram 6">
            <a:extLst>
              <a:ext uri="{FF2B5EF4-FFF2-40B4-BE49-F238E27FC236}">
                <a16:creationId xmlns:a16="http://schemas.microsoft.com/office/drawing/2014/main" id="{C61495D6-2192-8EE0-335B-93E6087F8D57}"/>
              </a:ext>
            </a:extLst>
          </p:cNvPr>
          <p:cNvGraphicFramePr/>
          <p:nvPr>
            <p:extLst>
              <p:ext uri="{D42A27DB-BD31-4B8C-83A1-F6EECF244321}">
                <p14:modId xmlns:p14="http://schemas.microsoft.com/office/powerpoint/2010/main" val="330286205"/>
              </p:ext>
            </p:extLst>
          </p:nvPr>
        </p:nvGraphicFramePr>
        <p:xfrm>
          <a:off x="9553150" y="6114379"/>
          <a:ext cx="4585008" cy="14101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032459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756E9239-C8BF-474B-BE32-06AD84F24E42}"/>
                                            </p:graphicEl>
                                          </p:spTgt>
                                        </p:tgtEl>
                                        <p:attrNameLst>
                                          <p:attrName>style.visibility</p:attrName>
                                        </p:attrNameLst>
                                      </p:cBhvr>
                                      <p:to>
                                        <p:strVal val="visible"/>
                                      </p:to>
                                    </p:set>
                                    <p:animEffect transition="in" filter="fade">
                                      <p:cBhvr>
                                        <p:cTn id="22" dur="500"/>
                                        <p:tgtEl>
                                          <p:spTgt spid="7">
                                            <p:graphicEl>
                                              <a:dgm id="{756E9239-C8BF-474B-BE32-06AD84F24E4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37CC69F8-8B85-4C47-A906-CBF1B29638D7}"/>
                                            </p:graphicEl>
                                          </p:spTgt>
                                        </p:tgtEl>
                                        <p:attrNameLst>
                                          <p:attrName>style.visibility</p:attrName>
                                        </p:attrNameLst>
                                      </p:cBhvr>
                                      <p:to>
                                        <p:strVal val="visible"/>
                                      </p:to>
                                    </p:set>
                                    <p:animEffect transition="in" filter="fade">
                                      <p:cBhvr>
                                        <p:cTn id="27" dur="500"/>
                                        <p:tgtEl>
                                          <p:spTgt spid="7">
                                            <p:graphicEl>
                                              <a:dgm id="{37CC69F8-8B85-4C47-A906-CBF1B29638D7}"/>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graphicEl>
                                              <a:dgm id="{80B336B7-47ED-4178-9618-D42221D7FD83}"/>
                                            </p:graphicEl>
                                          </p:spTgt>
                                        </p:tgtEl>
                                        <p:attrNameLst>
                                          <p:attrName>style.visibility</p:attrName>
                                        </p:attrNameLst>
                                      </p:cBhvr>
                                      <p:to>
                                        <p:strVal val="visible"/>
                                      </p:to>
                                    </p:set>
                                    <p:animEffect transition="in" filter="fade">
                                      <p:cBhvr>
                                        <p:cTn id="30" dur="500"/>
                                        <p:tgtEl>
                                          <p:spTgt spid="7">
                                            <p:graphicEl>
                                              <a:dgm id="{80B336B7-47ED-4178-9618-D42221D7FD83}"/>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graphicEl>
                                              <a:dgm id="{D4073AE4-C9E8-402F-9C93-7C1995DF57B7}"/>
                                            </p:graphicEl>
                                          </p:spTgt>
                                        </p:tgtEl>
                                        <p:attrNameLst>
                                          <p:attrName>style.visibility</p:attrName>
                                        </p:attrNameLst>
                                      </p:cBhvr>
                                      <p:to>
                                        <p:strVal val="visible"/>
                                      </p:to>
                                    </p:set>
                                    <p:animEffect transition="in" filter="fade">
                                      <p:cBhvr>
                                        <p:cTn id="35" dur="500"/>
                                        <p:tgtEl>
                                          <p:spTgt spid="7">
                                            <p:graphicEl>
                                              <a:dgm id="{D4073AE4-C9E8-402F-9C93-7C1995DF57B7}"/>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graphicEl>
                                              <a:dgm id="{4B5EE4C7-1E98-4029-9F03-3344E1F8D9FD}"/>
                                            </p:graphicEl>
                                          </p:spTgt>
                                        </p:tgtEl>
                                        <p:attrNameLst>
                                          <p:attrName>style.visibility</p:attrName>
                                        </p:attrNameLst>
                                      </p:cBhvr>
                                      <p:to>
                                        <p:strVal val="visible"/>
                                      </p:to>
                                    </p:set>
                                    <p:animEffect transition="in" filter="fade">
                                      <p:cBhvr>
                                        <p:cTn id="38" dur="500"/>
                                        <p:tgtEl>
                                          <p:spTgt spid="7">
                                            <p:graphicEl>
                                              <a:dgm id="{4B5EE4C7-1E98-4029-9F03-3344E1F8D9F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6" grpId="0" animBg="1"/>
      <p:bldGraphic spid="7"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2" name="Google Shape;144;p17" descr="Presentation Slides-04.png">
            <a:extLst>
              <a:ext uri="{FF2B5EF4-FFF2-40B4-BE49-F238E27FC236}">
                <a16:creationId xmlns:a16="http://schemas.microsoft.com/office/drawing/2014/main" id="{CEFC42A4-63E7-A6EB-C3BA-9DFAB3FC6A4E}"/>
              </a:ext>
            </a:extLst>
          </p:cNvPr>
          <p:cNvPicPr preferRelativeResize="0"/>
          <p:nvPr/>
        </p:nvPicPr>
        <p:blipFill rotWithShape="1">
          <a:blip r:embed="rId3">
            <a:alphaModFix/>
          </a:blip>
          <a:srcRect/>
          <a:stretch/>
        </p:blipFill>
        <p:spPr>
          <a:xfrm>
            <a:off x="1" y="0"/>
            <a:ext cx="14630397" cy="8229601"/>
          </a:xfrm>
          <a:prstGeom prst="rect">
            <a:avLst/>
          </a:prstGeom>
          <a:noFill/>
          <a:ln>
            <a:noFill/>
          </a:ln>
        </p:spPr>
      </p:pic>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5" name="Text Placeholder 4">
            <a:extLst>
              <a:ext uri="{FF2B5EF4-FFF2-40B4-BE49-F238E27FC236}">
                <a16:creationId xmlns:a16="http://schemas.microsoft.com/office/drawing/2014/main" id="{8B095C72-EFD4-E00F-8CE8-A7E76B16984B}"/>
              </a:ext>
            </a:extLst>
          </p:cNvPr>
          <p:cNvSpPr>
            <a:spLocks noGrp="1"/>
          </p:cNvSpPr>
          <p:nvPr>
            <p:ph type="body" idx="1"/>
          </p:nvPr>
        </p:nvSpPr>
        <p:spPr>
          <a:xfrm>
            <a:off x="838200" y="7486951"/>
            <a:ext cx="10354733" cy="466684"/>
          </a:xfrm>
        </p:spPr>
        <p:txBody>
          <a:bodyPr>
            <a:normAutofit fontScale="47500" lnSpcReduction="20000"/>
          </a:bodyPr>
          <a:lstStyle/>
          <a:p>
            <a:pPr marL="114300" indent="0">
              <a:buNone/>
            </a:pPr>
            <a:r>
              <a:rPr lang="en-US" sz="4800" dirty="0"/>
              <a:t>Sample format of Report Generated by Tally Prime applying previous slide function</a:t>
            </a:r>
            <a:endParaRPr lang="en-US" dirty="0"/>
          </a:p>
        </p:txBody>
      </p:sp>
      <p:pic>
        <p:nvPicPr>
          <p:cNvPr id="8" name="Content Placeholder 3">
            <a:extLst>
              <a:ext uri="{FF2B5EF4-FFF2-40B4-BE49-F238E27FC236}">
                <a16:creationId xmlns:a16="http://schemas.microsoft.com/office/drawing/2014/main" id="{C28E2472-DA35-0FF1-A98F-79FB66E52625}"/>
              </a:ext>
            </a:extLst>
          </p:cNvPr>
          <p:cNvPicPr>
            <a:picLocks/>
          </p:cNvPicPr>
          <p:nvPr/>
        </p:nvPicPr>
        <p:blipFill>
          <a:blip r:embed="rId5"/>
          <a:stretch>
            <a:fillRect/>
          </a:stretch>
        </p:blipFill>
        <p:spPr>
          <a:xfrm>
            <a:off x="1168447" y="1379736"/>
            <a:ext cx="11717819" cy="6032158"/>
          </a:xfrm>
          <a:prstGeom prst="rect">
            <a:avLst/>
          </a:prstGeom>
          <a:ln>
            <a:solidFill>
              <a:schemeClr val="tx1"/>
            </a:solidFill>
          </a:ln>
        </p:spPr>
      </p:pic>
      <p:sp>
        <p:nvSpPr>
          <p:cNvPr id="3" name="Google Shape;148;p17">
            <a:extLst>
              <a:ext uri="{FF2B5EF4-FFF2-40B4-BE49-F238E27FC236}">
                <a16:creationId xmlns:a16="http://schemas.microsoft.com/office/drawing/2014/main" id="{2D2701DC-BBE4-4537-42AE-71EABC6C4764}"/>
              </a:ext>
            </a:extLst>
          </p:cNvPr>
          <p:cNvSpPr txBox="1"/>
          <p:nvPr/>
        </p:nvSpPr>
        <p:spPr>
          <a:xfrm>
            <a:off x="774746" y="381047"/>
            <a:ext cx="12319000" cy="1015622"/>
          </a:xfrm>
          <a:prstGeom prst="rect">
            <a:avLst/>
          </a:prstGeom>
          <a:noFill/>
          <a:ln>
            <a:noFill/>
          </a:ln>
        </p:spPr>
        <p:txBody>
          <a:bodyPr spcFirstLastPara="1" wrap="square" lIns="91425" tIns="45700" rIns="91425" bIns="45700" anchor="t" anchorCtr="0">
            <a:spAutoFit/>
          </a:bodyPr>
          <a:lstStyle/>
          <a:p>
            <a:pPr>
              <a:lnSpc>
                <a:spcPct val="150000"/>
              </a:lnSpc>
            </a:pPr>
            <a:r>
              <a:rPr lang="en-US" sz="4000" dirty="0"/>
              <a:t>Audit Trail Function</a:t>
            </a:r>
          </a:p>
        </p:txBody>
      </p:sp>
      <p:sp>
        <p:nvSpPr>
          <p:cNvPr id="4" name="Google Shape;147;p17">
            <a:extLst>
              <a:ext uri="{FF2B5EF4-FFF2-40B4-BE49-F238E27FC236}">
                <a16:creationId xmlns:a16="http://schemas.microsoft.com/office/drawing/2014/main" id="{B4B15017-77E4-DF07-F33F-4801E70BB4D5}"/>
              </a:ext>
            </a:extLst>
          </p:cNvPr>
          <p:cNvSpPr/>
          <p:nvPr/>
        </p:nvSpPr>
        <p:spPr>
          <a:xfrm flipV="1">
            <a:off x="645234" y="1175033"/>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3366865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76200" y="-494698"/>
            <a:ext cx="14630397" cy="8229600"/>
          </a:xfrm>
          <a:prstGeom prst="rect">
            <a:avLst/>
          </a:prstGeom>
          <a:noFill/>
          <a:ln>
            <a:solidFill>
              <a:schemeClr val="accent3">
                <a:lumMod val="40000"/>
                <a:lumOff val="60000"/>
              </a:schemeClr>
            </a:solid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7" name="Google Shape;147;p17"/>
          <p:cNvSpPr/>
          <p:nvPr/>
        </p:nvSpPr>
        <p:spPr>
          <a:xfrm flipV="1">
            <a:off x="774746" y="1308922"/>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10" name="TextBox 9">
            <a:extLst>
              <a:ext uri="{FF2B5EF4-FFF2-40B4-BE49-F238E27FC236}">
                <a16:creationId xmlns:a16="http://schemas.microsoft.com/office/drawing/2014/main" id="{2EE6740C-574A-F846-1FB7-C00AC5B08E55}"/>
              </a:ext>
            </a:extLst>
          </p:cNvPr>
          <p:cNvSpPr txBox="1"/>
          <p:nvPr/>
        </p:nvSpPr>
        <p:spPr>
          <a:xfrm>
            <a:off x="8439326" y="1672182"/>
            <a:ext cx="2734734" cy="5078313"/>
          </a:xfrm>
          <a:prstGeom prst="rect">
            <a:avLst/>
          </a:prstGeom>
          <a:solidFill>
            <a:schemeClr val="accent3">
              <a:lumMod val="60000"/>
              <a:lumOff val="40000"/>
            </a:schemeClr>
          </a:solidFill>
          <a:ln w="76200">
            <a:solidFill>
              <a:schemeClr val="bg1"/>
            </a:solidFill>
          </a:ln>
        </p:spPr>
        <p:txBody>
          <a:bodyPr wrap="square">
            <a:spAutoFit/>
          </a:bodyPr>
          <a:lstStyle/>
          <a:p>
            <a:pPr algn="ctr">
              <a:lnSpc>
                <a:spcPct val="150000"/>
              </a:lnSpc>
            </a:pPr>
            <a:endParaRPr lang="en-US" sz="2400" b="1" i="0" dirty="0">
              <a:solidFill>
                <a:schemeClr val="bg1"/>
              </a:solidFill>
              <a:effectLst/>
              <a:latin typeface="Calibri" panose="020F0502020204030204" pitchFamily="34" charset="0"/>
              <a:cs typeface="Calibri" panose="020F0502020204030204" pitchFamily="34" charset="0"/>
            </a:endParaRPr>
          </a:p>
          <a:p>
            <a:endParaRPr lang="en-US" sz="2400" dirty="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0" i="0" dirty="0">
                <a:solidFill>
                  <a:schemeClr val="tx1"/>
                </a:solidFill>
                <a:effectLst/>
                <a:latin typeface="Calibri" panose="020F0502020204030204" pitchFamily="34" charset="0"/>
                <a:cs typeface="Calibri" panose="020F0502020204030204" pitchFamily="34" charset="0"/>
              </a:rPr>
              <a:t>Go to Gateway of Tally &gt; Display More Reports&gt; Statement of Accounts &gt; Tally Audit &gt; Voucher Types.</a:t>
            </a:r>
          </a:p>
          <a:p>
            <a:endParaRPr lang="en-US" sz="2400" dirty="0">
              <a:solidFill>
                <a:schemeClr val="tx1"/>
              </a:solidFill>
              <a:latin typeface="Calibri" panose="020F0502020204030204" pitchFamily="34" charset="0"/>
              <a:cs typeface="Calibri" panose="020F0502020204030204" pitchFamily="34" charset="0"/>
            </a:endParaRPr>
          </a:p>
          <a:p>
            <a:endParaRPr lang="en-US" sz="2400" dirty="0">
              <a:solidFill>
                <a:schemeClr val="tx1"/>
              </a:solidFill>
              <a:latin typeface="Calibri" panose="020F0502020204030204" pitchFamily="34" charset="0"/>
              <a:cs typeface="Calibri" panose="020F0502020204030204" pitchFamily="34" charset="0"/>
            </a:endParaRPr>
          </a:p>
          <a:p>
            <a:endParaRPr lang="en-US" sz="2400" dirty="0">
              <a:solidFill>
                <a:schemeClr val="tx1"/>
              </a:solidFill>
              <a:latin typeface="Calibri" panose="020F0502020204030204" pitchFamily="34" charset="0"/>
              <a:cs typeface="Calibri" panose="020F0502020204030204" pitchFamily="34" charset="0"/>
            </a:endParaRPr>
          </a:p>
          <a:p>
            <a:endParaRPr lang="en-US" sz="2400" dirty="0">
              <a:solidFill>
                <a:schemeClr val="tx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0864EF58-FF16-9930-75DE-F5CE3E57CDCD}"/>
              </a:ext>
            </a:extLst>
          </p:cNvPr>
          <p:cNvSpPr txBox="1"/>
          <p:nvPr/>
        </p:nvSpPr>
        <p:spPr>
          <a:xfrm>
            <a:off x="8637407" y="1796551"/>
            <a:ext cx="2358804" cy="461665"/>
          </a:xfrm>
          <a:prstGeom prst="rect">
            <a:avLst/>
          </a:prstGeom>
          <a:solidFill>
            <a:schemeClr val="accent3">
              <a:lumMod val="20000"/>
              <a:lumOff val="80000"/>
            </a:schemeClr>
          </a:solidFill>
          <a:ln w="38100">
            <a:solidFill>
              <a:schemeClr val="accent3">
                <a:lumMod val="40000"/>
                <a:lumOff val="60000"/>
              </a:schemeClr>
            </a:solidFill>
          </a:ln>
        </p:spPr>
        <p:txBody>
          <a:bodyPr wrap="square" rtlCol="0">
            <a:spAutoFit/>
          </a:bodyPr>
          <a:lstStyle/>
          <a:p>
            <a:pPr algn="ctr"/>
            <a:r>
              <a:rPr lang="en-US" sz="2400" dirty="0">
                <a:solidFill>
                  <a:schemeClr val="tx1"/>
                </a:solidFill>
                <a:latin typeface="Calibri" panose="020F0502020204030204" pitchFamily="34" charset="0"/>
                <a:cs typeface="Calibri" panose="020F0502020204030204" pitchFamily="34" charset="0"/>
              </a:rPr>
              <a:t>HOW TO</a:t>
            </a:r>
          </a:p>
        </p:txBody>
      </p:sp>
      <p:sp>
        <p:nvSpPr>
          <p:cNvPr id="9" name="TextBox 8">
            <a:extLst>
              <a:ext uri="{FF2B5EF4-FFF2-40B4-BE49-F238E27FC236}">
                <a16:creationId xmlns:a16="http://schemas.microsoft.com/office/drawing/2014/main" id="{853ED865-0F22-0E8C-33BD-EC0E079FBF2A}"/>
              </a:ext>
            </a:extLst>
          </p:cNvPr>
          <p:cNvSpPr txBox="1"/>
          <p:nvPr/>
        </p:nvSpPr>
        <p:spPr>
          <a:xfrm>
            <a:off x="4619268" y="1672182"/>
            <a:ext cx="3081866" cy="5078313"/>
          </a:xfrm>
          <a:prstGeom prst="rect">
            <a:avLst/>
          </a:prstGeom>
          <a:solidFill>
            <a:schemeClr val="accent3">
              <a:lumMod val="60000"/>
              <a:lumOff val="40000"/>
            </a:schemeClr>
          </a:solidFill>
          <a:ln w="76200">
            <a:solidFill>
              <a:schemeClr val="bg1"/>
            </a:solidFill>
          </a:ln>
        </p:spPr>
        <p:txBody>
          <a:bodyPr wrap="square">
            <a:spAutoFit/>
          </a:bodyPr>
          <a:lstStyle/>
          <a:p>
            <a:pPr algn="ctr">
              <a:lnSpc>
                <a:spcPct val="150000"/>
              </a:lnSpc>
            </a:pPr>
            <a:endParaRPr lang="en-US" sz="2400" b="1" i="0" dirty="0">
              <a:solidFill>
                <a:schemeClr val="bg1"/>
              </a:solidFill>
              <a:effectLst/>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Audit documentation features consisting of audit </a:t>
            </a:r>
            <a:r>
              <a:rPr lang="en-US" sz="2400" dirty="0" err="1">
                <a:solidFill>
                  <a:schemeClr val="tx1"/>
                </a:solidFill>
                <a:latin typeface="Calibri" panose="020F0502020204030204" pitchFamily="34" charset="0"/>
                <a:cs typeface="Calibri" panose="020F0502020204030204" pitchFamily="34" charset="0"/>
              </a:rPr>
              <a:t>programme</a:t>
            </a:r>
            <a:r>
              <a:rPr lang="en-US" sz="2400" dirty="0">
                <a:solidFill>
                  <a:schemeClr val="tx1"/>
                </a:solidFill>
                <a:latin typeface="Calibri" panose="020F0502020204030204" pitchFamily="34" charset="0"/>
                <a:cs typeface="Calibri" panose="020F0502020204030204" pitchFamily="34" charset="0"/>
              </a:rPr>
              <a:t>, working papers, checklists for standards assist of evidence to support audit observations and findings.</a:t>
            </a:r>
          </a:p>
          <a:p>
            <a:endParaRPr lang="en-US" sz="2400" dirty="0">
              <a:solidFill>
                <a:schemeClr val="tx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BBD6B891-95F7-1858-1D61-8B03A992565D}"/>
              </a:ext>
            </a:extLst>
          </p:cNvPr>
          <p:cNvSpPr txBox="1"/>
          <p:nvPr/>
        </p:nvSpPr>
        <p:spPr>
          <a:xfrm>
            <a:off x="4980799" y="1811634"/>
            <a:ext cx="2358804" cy="461665"/>
          </a:xfrm>
          <a:prstGeom prst="rect">
            <a:avLst/>
          </a:prstGeom>
          <a:solidFill>
            <a:schemeClr val="accent3">
              <a:lumMod val="20000"/>
              <a:lumOff val="80000"/>
            </a:schemeClr>
          </a:solidFill>
          <a:ln w="38100">
            <a:solidFill>
              <a:schemeClr val="accent3">
                <a:lumMod val="40000"/>
                <a:lumOff val="60000"/>
              </a:schemeClr>
            </a:solidFill>
          </a:ln>
        </p:spPr>
        <p:txBody>
          <a:bodyPr wrap="square" rtlCol="0">
            <a:spAutoFit/>
          </a:bodyPr>
          <a:lstStyle/>
          <a:p>
            <a:pPr algn="ctr"/>
            <a:r>
              <a:rPr lang="en-US" sz="2400" dirty="0">
                <a:solidFill>
                  <a:schemeClr val="tx1"/>
                </a:solidFill>
                <a:latin typeface="Calibri" panose="020F0502020204030204" pitchFamily="34" charset="0"/>
                <a:cs typeface="Calibri" panose="020F0502020204030204" pitchFamily="34" charset="0"/>
              </a:rPr>
              <a:t>FEATURES</a:t>
            </a:r>
          </a:p>
        </p:txBody>
      </p:sp>
      <p:sp>
        <p:nvSpPr>
          <p:cNvPr id="13" name="TextBox 12">
            <a:extLst>
              <a:ext uri="{FF2B5EF4-FFF2-40B4-BE49-F238E27FC236}">
                <a16:creationId xmlns:a16="http://schemas.microsoft.com/office/drawing/2014/main" id="{419EEF48-FD49-9250-1BDE-6F04AE6465F2}"/>
              </a:ext>
            </a:extLst>
          </p:cNvPr>
          <p:cNvSpPr txBox="1"/>
          <p:nvPr/>
        </p:nvSpPr>
        <p:spPr>
          <a:xfrm>
            <a:off x="1095595" y="1672182"/>
            <a:ext cx="2785481" cy="4893647"/>
          </a:xfrm>
          <a:prstGeom prst="rect">
            <a:avLst/>
          </a:prstGeom>
          <a:solidFill>
            <a:schemeClr val="accent3">
              <a:lumMod val="60000"/>
              <a:lumOff val="40000"/>
            </a:schemeClr>
          </a:solidFill>
          <a:ln w="76200">
            <a:solidFill>
              <a:schemeClr val="bg1"/>
            </a:solidFill>
          </a:ln>
        </p:spPr>
        <p:txBody>
          <a:bodyPr wrap="square">
            <a:spAutoFit/>
          </a:bodyPr>
          <a:lstStyle/>
          <a:p>
            <a:endParaRPr lang="en-US" sz="2400" b="1" dirty="0">
              <a:solidFill>
                <a:schemeClr val="bg1"/>
              </a:solidFill>
              <a:latin typeface="Calibri" panose="020F0502020204030204" pitchFamily="34" charset="0"/>
              <a:cs typeface="Calibri" panose="020F0502020204030204" pitchFamily="34" charset="0"/>
            </a:endParaRPr>
          </a:p>
          <a:p>
            <a:endParaRPr lang="en-US" sz="2400" dirty="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A well-planned audit programme </a:t>
            </a:r>
          </a:p>
          <a:p>
            <a:pPr marL="342900" indent="-342900">
              <a:buFont typeface="Arial" panose="020B0604020202020204" pitchFamily="34" charset="0"/>
              <a:buChar char="•"/>
            </a:pPr>
            <a:endParaRPr lang="en-US" sz="2400" dirty="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Collection of evidence</a:t>
            </a:r>
          </a:p>
          <a:p>
            <a:pPr marL="342900" indent="-342900">
              <a:buFont typeface="Arial" panose="020B0604020202020204" pitchFamily="34" charset="0"/>
              <a:buChar char="•"/>
            </a:pPr>
            <a:endParaRPr lang="en-US" sz="2400" dirty="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400" dirty="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400" dirty="0">
              <a:solidFill>
                <a:schemeClr val="tx1"/>
              </a:solidFill>
              <a:latin typeface="Calibri" panose="020F0502020204030204" pitchFamily="34" charset="0"/>
              <a:cs typeface="Calibri" panose="020F0502020204030204" pitchFamily="34" charset="0"/>
            </a:endParaRPr>
          </a:p>
          <a:p>
            <a:endParaRPr lang="en-US" sz="2400" dirty="0">
              <a:solidFill>
                <a:schemeClr val="tx1"/>
              </a:solidFill>
              <a:latin typeface="Calibri" panose="020F0502020204030204" pitchFamily="34" charset="0"/>
              <a:cs typeface="Calibri" panose="020F0502020204030204" pitchFamily="34" charset="0"/>
            </a:endParaRPr>
          </a:p>
          <a:p>
            <a:endParaRPr lang="en-US" sz="2400" dirty="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400" dirty="0">
              <a:solidFill>
                <a:schemeClr val="tx1"/>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37A824BB-EEB6-9564-3467-A5F2463537E1}"/>
              </a:ext>
            </a:extLst>
          </p:cNvPr>
          <p:cNvSpPr txBox="1"/>
          <p:nvPr/>
        </p:nvSpPr>
        <p:spPr>
          <a:xfrm>
            <a:off x="1331093" y="1800783"/>
            <a:ext cx="2358804" cy="461665"/>
          </a:xfrm>
          <a:prstGeom prst="rect">
            <a:avLst/>
          </a:prstGeom>
          <a:solidFill>
            <a:schemeClr val="accent3">
              <a:lumMod val="20000"/>
              <a:lumOff val="80000"/>
            </a:schemeClr>
          </a:solidFill>
          <a:ln w="38100">
            <a:solidFill>
              <a:schemeClr val="accent3">
                <a:lumMod val="40000"/>
                <a:lumOff val="60000"/>
              </a:schemeClr>
            </a:solidFill>
          </a:ln>
        </p:spPr>
        <p:txBody>
          <a:bodyPr wrap="square" rtlCol="0">
            <a:spAutoFit/>
          </a:bodyPr>
          <a:lstStyle/>
          <a:p>
            <a:pPr algn="ctr"/>
            <a:r>
              <a:rPr lang="en-US" sz="2400" dirty="0">
                <a:solidFill>
                  <a:schemeClr val="tx1"/>
                </a:solidFill>
                <a:latin typeface="Calibri" panose="020F0502020204030204" pitchFamily="34" charset="0"/>
                <a:cs typeface="Calibri" panose="020F0502020204030204" pitchFamily="34" charset="0"/>
              </a:rPr>
              <a:t>BENEFITS</a:t>
            </a:r>
          </a:p>
        </p:txBody>
      </p:sp>
      <p:sp>
        <p:nvSpPr>
          <p:cNvPr id="15" name="Google Shape;148;p17">
            <a:extLst>
              <a:ext uri="{FF2B5EF4-FFF2-40B4-BE49-F238E27FC236}">
                <a16:creationId xmlns:a16="http://schemas.microsoft.com/office/drawing/2014/main" id="{8924658B-45EE-E537-4BBC-F848881B073E}"/>
              </a:ext>
            </a:extLst>
          </p:cNvPr>
          <p:cNvSpPr txBox="1"/>
          <p:nvPr/>
        </p:nvSpPr>
        <p:spPr>
          <a:xfrm>
            <a:off x="774746" y="381047"/>
            <a:ext cx="12319000" cy="1015622"/>
          </a:xfrm>
          <a:prstGeom prst="rect">
            <a:avLst/>
          </a:prstGeom>
          <a:noFill/>
          <a:ln>
            <a:noFill/>
          </a:ln>
        </p:spPr>
        <p:txBody>
          <a:bodyPr spcFirstLastPara="1" wrap="square" lIns="91425" tIns="45700" rIns="91425" bIns="45700" anchor="t" anchorCtr="0">
            <a:spAutoFit/>
          </a:bodyPr>
          <a:lstStyle/>
          <a:p>
            <a:pPr>
              <a:lnSpc>
                <a:spcPct val="150000"/>
              </a:lnSpc>
            </a:pPr>
            <a:r>
              <a:rPr lang="en-US" sz="4000" dirty="0"/>
              <a:t>Comprehensive Audit Documentation</a:t>
            </a:r>
          </a:p>
        </p:txBody>
      </p:sp>
    </p:spTree>
    <p:extLst>
      <p:ext uri="{BB962C8B-B14F-4D97-AF65-F5344CB8AC3E}">
        <p14:creationId xmlns:p14="http://schemas.microsoft.com/office/powerpoint/2010/main" val="2022401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bg/>
                                          </p:spTgt>
                                        </p:tgtEl>
                                        <p:attrNameLst>
                                          <p:attrName>style.visibility</p:attrName>
                                        </p:attrNameLst>
                                      </p:cBhvr>
                                      <p:to>
                                        <p:strVal val="visible"/>
                                      </p:to>
                                    </p:set>
                                    <p:animEffect transition="in" filter="fade">
                                      <p:cBhvr>
                                        <p:cTn id="12" dur="500"/>
                                        <p:tgtEl>
                                          <p:spTgt spid="1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9" grpId="0" animBg="1"/>
      <p:bldP spid="12" grpId="0" animBg="1"/>
      <p:bldP spid="13" grpId="0" uiExpand="1" build="p" animBg="1"/>
      <p:bldP spid="14"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76200"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95" name="Google Shape;95;p14" descr="Sampling, Relative Size Factor (RSF)&#10;Trend Analysis and Analytical Procedures&#10;Import of Bank Statement and BRS Function&#10;Saved View Report&#10;Verification of Opening balances&#10;Edit Log Transaction&#10;Uncertain transactions in GSTR Reports&#10;Client Connectivity&#10;TDS/GST Enable&#10;D:\Anuradha 2018\2021\Verendra Kalra &amp; Co\Presentation Slides\JPG\Presentation Slides-01.jpg"/>
          <p:cNvPicPr preferRelativeResize="0"/>
          <p:nvPr/>
        </p:nvPicPr>
        <p:blipFill rotWithShape="1">
          <a:blip r:embed="rId3">
            <a:alphaModFix/>
          </a:blip>
          <a:srcRect/>
          <a:stretch/>
        </p:blipFill>
        <p:spPr>
          <a:xfrm>
            <a:off x="1739589" y="-11700"/>
            <a:ext cx="12890811" cy="8229600"/>
          </a:xfrm>
          <a:prstGeom prst="rect">
            <a:avLst/>
          </a:prstGeom>
          <a:noFill/>
          <a:ln>
            <a:noFill/>
          </a:ln>
        </p:spPr>
      </p:pic>
      <p:pic>
        <p:nvPicPr>
          <p:cNvPr id="99" name="Google Shape;99;p14" descr="Presentation Slides-06.png"/>
          <p:cNvPicPr preferRelativeResize="0"/>
          <p:nvPr/>
        </p:nvPicPr>
        <p:blipFill rotWithShape="1">
          <a:blip r:embed="rId4">
            <a:alphaModFix/>
          </a:blip>
          <a:srcRect/>
          <a:stretch/>
        </p:blipFill>
        <p:spPr>
          <a:xfrm>
            <a:off x="13868400" y="228600"/>
            <a:ext cx="539514" cy="533400"/>
          </a:xfrm>
          <a:prstGeom prst="rect">
            <a:avLst/>
          </a:prstGeom>
          <a:noFill/>
          <a:ln>
            <a:noFill/>
          </a:ln>
        </p:spPr>
      </p:pic>
      <p:sp>
        <p:nvSpPr>
          <p:cNvPr id="100" name="Google Shape;100;p14"/>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Google Shape;96;p14">
            <a:extLst>
              <a:ext uri="{FF2B5EF4-FFF2-40B4-BE49-F238E27FC236}">
                <a16:creationId xmlns:a16="http://schemas.microsoft.com/office/drawing/2014/main" id="{C2D72D76-7279-B39B-673F-5A17A2C699E2}"/>
              </a:ext>
            </a:extLst>
          </p:cNvPr>
          <p:cNvSpPr txBox="1"/>
          <p:nvPr/>
        </p:nvSpPr>
        <p:spPr>
          <a:xfrm>
            <a:off x="479322" y="173047"/>
            <a:ext cx="5733223" cy="707846"/>
          </a:xfrm>
          <a:prstGeom prst="rect">
            <a:avLst/>
          </a:prstGeom>
          <a:noFill/>
          <a:ln>
            <a:noFill/>
          </a:ln>
        </p:spPr>
        <p:txBody>
          <a:bodyPr spcFirstLastPara="1" wrap="square" lIns="91425" tIns="45700" rIns="91425" bIns="45700" anchor="t" anchorCtr="0">
            <a:spAutoFit/>
          </a:bodyPr>
          <a:lstStyle/>
          <a:p>
            <a:r>
              <a:rPr lang="en-US" sz="4000" dirty="0"/>
              <a:t>Topics to be discussed</a:t>
            </a:r>
          </a:p>
        </p:txBody>
      </p:sp>
      <p:sp>
        <p:nvSpPr>
          <p:cNvPr id="3" name="Google Shape;97;p14">
            <a:extLst>
              <a:ext uri="{FF2B5EF4-FFF2-40B4-BE49-F238E27FC236}">
                <a16:creationId xmlns:a16="http://schemas.microsoft.com/office/drawing/2014/main" id="{1CF3476D-66EC-BBFB-0F73-2A166602AE16}"/>
              </a:ext>
            </a:extLst>
          </p:cNvPr>
          <p:cNvSpPr/>
          <p:nvPr/>
        </p:nvSpPr>
        <p:spPr>
          <a:xfrm>
            <a:off x="563749" y="804486"/>
            <a:ext cx="5244384"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grpSp>
        <p:nvGrpSpPr>
          <p:cNvPr id="4" name="Group 3">
            <a:extLst>
              <a:ext uri="{FF2B5EF4-FFF2-40B4-BE49-F238E27FC236}">
                <a16:creationId xmlns:a16="http://schemas.microsoft.com/office/drawing/2014/main" id="{5291255F-5C4A-5981-D63A-A7EE807113C8}"/>
              </a:ext>
            </a:extLst>
          </p:cNvPr>
          <p:cNvGrpSpPr/>
          <p:nvPr/>
        </p:nvGrpSpPr>
        <p:grpSpPr>
          <a:xfrm>
            <a:off x="269017" y="1071576"/>
            <a:ext cx="5766765" cy="6789655"/>
            <a:chOff x="319328" y="1124939"/>
            <a:chExt cx="5766765" cy="6789655"/>
          </a:xfrm>
        </p:grpSpPr>
        <p:sp>
          <p:nvSpPr>
            <p:cNvPr id="5" name="Freeform: Shape 4">
              <a:extLst>
                <a:ext uri="{FF2B5EF4-FFF2-40B4-BE49-F238E27FC236}">
                  <a16:creationId xmlns:a16="http://schemas.microsoft.com/office/drawing/2014/main" id="{A5D37DF7-B258-7D43-3B43-023EC1D681AD}"/>
                </a:ext>
              </a:extLst>
            </p:cNvPr>
            <p:cNvSpPr/>
            <p:nvPr/>
          </p:nvSpPr>
          <p:spPr>
            <a:xfrm>
              <a:off x="319329" y="1124939"/>
              <a:ext cx="5733223" cy="491399"/>
            </a:xfrm>
            <a:custGeom>
              <a:avLst/>
              <a:gdLst>
                <a:gd name="connsiteX0" fmla="*/ 0 w 5733223"/>
                <a:gd name="connsiteY0" fmla="*/ 81901 h 491399"/>
                <a:gd name="connsiteX1" fmla="*/ 81901 w 5733223"/>
                <a:gd name="connsiteY1" fmla="*/ 0 h 491399"/>
                <a:gd name="connsiteX2" fmla="*/ 5651322 w 5733223"/>
                <a:gd name="connsiteY2" fmla="*/ 0 h 491399"/>
                <a:gd name="connsiteX3" fmla="*/ 5733223 w 5733223"/>
                <a:gd name="connsiteY3" fmla="*/ 81901 h 491399"/>
                <a:gd name="connsiteX4" fmla="*/ 5733223 w 5733223"/>
                <a:gd name="connsiteY4" fmla="*/ 409498 h 491399"/>
                <a:gd name="connsiteX5" fmla="*/ 5651322 w 5733223"/>
                <a:gd name="connsiteY5" fmla="*/ 491399 h 491399"/>
                <a:gd name="connsiteX6" fmla="*/ 81901 w 5733223"/>
                <a:gd name="connsiteY6" fmla="*/ 491399 h 491399"/>
                <a:gd name="connsiteX7" fmla="*/ 0 w 5733223"/>
                <a:gd name="connsiteY7" fmla="*/ 409498 h 491399"/>
                <a:gd name="connsiteX8" fmla="*/ 0 w 5733223"/>
                <a:gd name="connsiteY8" fmla="*/ 81901 h 49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3223" h="491399">
                  <a:moveTo>
                    <a:pt x="0" y="81901"/>
                  </a:moveTo>
                  <a:cubicBezTo>
                    <a:pt x="0" y="36668"/>
                    <a:pt x="36668" y="0"/>
                    <a:pt x="81901" y="0"/>
                  </a:cubicBezTo>
                  <a:lnTo>
                    <a:pt x="5651322" y="0"/>
                  </a:lnTo>
                  <a:cubicBezTo>
                    <a:pt x="5696555" y="0"/>
                    <a:pt x="5733223" y="36668"/>
                    <a:pt x="5733223" y="81901"/>
                  </a:cubicBezTo>
                  <a:lnTo>
                    <a:pt x="5733223" y="409498"/>
                  </a:lnTo>
                  <a:cubicBezTo>
                    <a:pt x="5733223" y="454731"/>
                    <a:pt x="5696555" y="491399"/>
                    <a:pt x="5651322" y="491399"/>
                  </a:cubicBezTo>
                  <a:lnTo>
                    <a:pt x="81901" y="491399"/>
                  </a:lnTo>
                  <a:cubicBezTo>
                    <a:pt x="36668" y="491399"/>
                    <a:pt x="0" y="454731"/>
                    <a:pt x="0" y="409498"/>
                  </a:cubicBezTo>
                  <a:lnTo>
                    <a:pt x="0" y="81901"/>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3998" tIns="103998" rIns="103998" bIns="103998" numCol="1" spcCol="1270" anchor="ctr" anchorCtr="0">
              <a:noAutofit/>
            </a:bodyPr>
            <a:lstStyle/>
            <a:p>
              <a:pPr marL="0" lvl="0" indent="0" algn="l" defTabSz="933450">
                <a:lnSpc>
                  <a:spcPct val="90000"/>
                </a:lnSpc>
                <a:spcBef>
                  <a:spcPct val="0"/>
                </a:spcBef>
                <a:spcAft>
                  <a:spcPct val="35000"/>
                </a:spcAft>
                <a:buFont typeface="+mj-lt"/>
                <a:buNone/>
              </a:pPr>
              <a:r>
                <a:rPr lang="en-US" sz="2100" kern="1200" dirty="0"/>
                <a:t>Sampling, Relative Size Factor (RSF)</a:t>
              </a:r>
            </a:p>
          </p:txBody>
        </p:sp>
        <p:sp>
          <p:nvSpPr>
            <p:cNvPr id="6" name="Freeform: Shape 5">
              <a:extLst>
                <a:ext uri="{FF2B5EF4-FFF2-40B4-BE49-F238E27FC236}">
                  <a16:creationId xmlns:a16="http://schemas.microsoft.com/office/drawing/2014/main" id="{0FB5D028-AD6E-1E4C-6E9E-D44EC88392FE}"/>
                </a:ext>
              </a:extLst>
            </p:cNvPr>
            <p:cNvSpPr/>
            <p:nvPr/>
          </p:nvSpPr>
          <p:spPr>
            <a:xfrm>
              <a:off x="352870" y="1693752"/>
              <a:ext cx="5733223" cy="491399"/>
            </a:xfrm>
            <a:custGeom>
              <a:avLst/>
              <a:gdLst>
                <a:gd name="connsiteX0" fmla="*/ 0 w 5733223"/>
                <a:gd name="connsiteY0" fmla="*/ 81901 h 491399"/>
                <a:gd name="connsiteX1" fmla="*/ 81901 w 5733223"/>
                <a:gd name="connsiteY1" fmla="*/ 0 h 491399"/>
                <a:gd name="connsiteX2" fmla="*/ 5651322 w 5733223"/>
                <a:gd name="connsiteY2" fmla="*/ 0 h 491399"/>
                <a:gd name="connsiteX3" fmla="*/ 5733223 w 5733223"/>
                <a:gd name="connsiteY3" fmla="*/ 81901 h 491399"/>
                <a:gd name="connsiteX4" fmla="*/ 5733223 w 5733223"/>
                <a:gd name="connsiteY4" fmla="*/ 409498 h 491399"/>
                <a:gd name="connsiteX5" fmla="*/ 5651322 w 5733223"/>
                <a:gd name="connsiteY5" fmla="*/ 491399 h 491399"/>
                <a:gd name="connsiteX6" fmla="*/ 81901 w 5733223"/>
                <a:gd name="connsiteY6" fmla="*/ 491399 h 491399"/>
                <a:gd name="connsiteX7" fmla="*/ 0 w 5733223"/>
                <a:gd name="connsiteY7" fmla="*/ 409498 h 491399"/>
                <a:gd name="connsiteX8" fmla="*/ 0 w 5733223"/>
                <a:gd name="connsiteY8" fmla="*/ 81901 h 49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3223" h="491399">
                  <a:moveTo>
                    <a:pt x="0" y="81901"/>
                  </a:moveTo>
                  <a:cubicBezTo>
                    <a:pt x="0" y="36668"/>
                    <a:pt x="36668" y="0"/>
                    <a:pt x="81901" y="0"/>
                  </a:cubicBezTo>
                  <a:lnTo>
                    <a:pt x="5651322" y="0"/>
                  </a:lnTo>
                  <a:cubicBezTo>
                    <a:pt x="5696555" y="0"/>
                    <a:pt x="5733223" y="36668"/>
                    <a:pt x="5733223" y="81901"/>
                  </a:cubicBezTo>
                  <a:lnTo>
                    <a:pt x="5733223" y="409498"/>
                  </a:lnTo>
                  <a:cubicBezTo>
                    <a:pt x="5733223" y="454731"/>
                    <a:pt x="5696555" y="491399"/>
                    <a:pt x="5651322" y="491399"/>
                  </a:cubicBezTo>
                  <a:lnTo>
                    <a:pt x="81901" y="491399"/>
                  </a:lnTo>
                  <a:cubicBezTo>
                    <a:pt x="36668" y="491399"/>
                    <a:pt x="0" y="454731"/>
                    <a:pt x="0" y="409498"/>
                  </a:cubicBezTo>
                  <a:lnTo>
                    <a:pt x="0" y="81901"/>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3998" tIns="103998" rIns="103998" bIns="103998" numCol="1" spcCol="1270" anchor="ctr" anchorCtr="0">
              <a:noAutofit/>
            </a:bodyPr>
            <a:lstStyle/>
            <a:p>
              <a:pPr marL="0" lvl="0" indent="0" algn="l" defTabSz="933450">
                <a:lnSpc>
                  <a:spcPct val="90000"/>
                </a:lnSpc>
                <a:spcBef>
                  <a:spcPct val="0"/>
                </a:spcBef>
                <a:spcAft>
                  <a:spcPct val="35000"/>
                </a:spcAft>
                <a:buNone/>
              </a:pPr>
              <a:r>
                <a:rPr lang="en-US" sz="2100" kern="1200" dirty="0"/>
                <a:t>Analytical Procedures</a:t>
              </a:r>
            </a:p>
          </p:txBody>
        </p:sp>
        <p:sp>
          <p:nvSpPr>
            <p:cNvPr id="8" name="Freeform: Shape 7">
              <a:extLst>
                <a:ext uri="{FF2B5EF4-FFF2-40B4-BE49-F238E27FC236}">
                  <a16:creationId xmlns:a16="http://schemas.microsoft.com/office/drawing/2014/main" id="{090A7BA1-E383-6AFF-5609-CD77C479E36E}"/>
                </a:ext>
              </a:extLst>
            </p:cNvPr>
            <p:cNvSpPr/>
            <p:nvPr/>
          </p:nvSpPr>
          <p:spPr>
            <a:xfrm>
              <a:off x="319329" y="2283673"/>
              <a:ext cx="5733223" cy="491399"/>
            </a:xfrm>
            <a:custGeom>
              <a:avLst/>
              <a:gdLst>
                <a:gd name="connsiteX0" fmla="*/ 0 w 5733223"/>
                <a:gd name="connsiteY0" fmla="*/ 81901 h 491399"/>
                <a:gd name="connsiteX1" fmla="*/ 81901 w 5733223"/>
                <a:gd name="connsiteY1" fmla="*/ 0 h 491399"/>
                <a:gd name="connsiteX2" fmla="*/ 5651322 w 5733223"/>
                <a:gd name="connsiteY2" fmla="*/ 0 h 491399"/>
                <a:gd name="connsiteX3" fmla="*/ 5733223 w 5733223"/>
                <a:gd name="connsiteY3" fmla="*/ 81901 h 491399"/>
                <a:gd name="connsiteX4" fmla="*/ 5733223 w 5733223"/>
                <a:gd name="connsiteY4" fmla="*/ 409498 h 491399"/>
                <a:gd name="connsiteX5" fmla="*/ 5651322 w 5733223"/>
                <a:gd name="connsiteY5" fmla="*/ 491399 h 491399"/>
                <a:gd name="connsiteX6" fmla="*/ 81901 w 5733223"/>
                <a:gd name="connsiteY6" fmla="*/ 491399 h 491399"/>
                <a:gd name="connsiteX7" fmla="*/ 0 w 5733223"/>
                <a:gd name="connsiteY7" fmla="*/ 409498 h 491399"/>
                <a:gd name="connsiteX8" fmla="*/ 0 w 5733223"/>
                <a:gd name="connsiteY8" fmla="*/ 81901 h 49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3223" h="491399">
                  <a:moveTo>
                    <a:pt x="0" y="81901"/>
                  </a:moveTo>
                  <a:cubicBezTo>
                    <a:pt x="0" y="36668"/>
                    <a:pt x="36668" y="0"/>
                    <a:pt x="81901" y="0"/>
                  </a:cubicBezTo>
                  <a:lnTo>
                    <a:pt x="5651322" y="0"/>
                  </a:lnTo>
                  <a:cubicBezTo>
                    <a:pt x="5696555" y="0"/>
                    <a:pt x="5733223" y="36668"/>
                    <a:pt x="5733223" y="81901"/>
                  </a:cubicBezTo>
                  <a:lnTo>
                    <a:pt x="5733223" y="409498"/>
                  </a:lnTo>
                  <a:cubicBezTo>
                    <a:pt x="5733223" y="454731"/>
                    <a:pt x="5696555" y="491399"/>
                    <a:pt x="5651322" y="491399"/>
                  </a:cubicBezTo>
                  <a:lnTo>
                    <a:pt x="81901" y="491399"/>
                  </a:lnTo>
                  <a:cubicBezTo>
                    <a:pt x="36668" y="491399"/>
                    <a:pt x="0" y="454731"/>
                    <a:pt x="0" y="409498"/>
                  </a:cubicBezTo>
                  <a:lnTo>
                    <a:pt x="0" y="81901"/>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3998" tIns="103998" rIns="103998" bIns="103998" numCol="1" spcCol="1270" anchor="ctr" anchorCtr="0">
              <a:noAutofit/>
            </a:bodyPr>
            <a:lstStyle/>
            <a:p>
              <a:pPr marL="0" lvl="0" indent="0" algn="l" defTabSz="933450">
                <a:lnSpc>
                  <a:spcPct val="90000"/>
                </a:lnSpc>
                <a:spcBef>
                  <a:spcPct val="0"/>
                </a:spcBef>
                <a:spcAft>
                  <a:spcPct val="35000"/>
                </a:spcAft>
                <a:buNone/>
              </a:pPr>
              <a:r>
                <a:rPr lang="en-US" sz="2100" kern="1200" dirty="0"/>
                <a:t>Inventory Reports</a:t>
              </a:r>
            </a:p>
          </p:txBody>
        </p:sp>
        <p:sp>
          <p:nvSpPr>
            <p:cNvPr id="9" name="Freeform: Shape 8">
              <a:extLst>
                <a:ext uri="{FF2B5EF4-FFF2-40B4-BE49-F238E27FC236}">
                  <a16:creationId xmlns:a16="http://schemas.microsoft.com/office/drawing/2014/main" id="{51292FA9-8B95-B83E-D05E-E36FB4B42991}"/>
                </a:ext>
              </a:extLst>
            </p:cNvPr>
            <p:cNvSpPr/>
            <p:nvPr/>
          </p:nvSpPr>
          <p:spPr>
            <a:xfrm>
              <a:off x="319329" y="2832007"/>
              <a:ext cx="5733223" cy="491399"/>
            </a:xfrm>
            <a:custGeom>
              <a:avLst/>
              <a:gdLst>
                <a:gd name="connsiteX0" fmla="*/ 0 w 5733223"/>
                <a:gd name="connsiteY0" fmla="*/ 81901 h 491399"/>
                <a:gd name="connsiteX1" fmla="*/ 81901 w 5733223"/>
                <a:gd name="connsiteY1" fmla="*/ 0 h 491399"/>
                <a:gd name="connsiteX2" fmla="*/ 5651322 w 5733223"/>
                <a:gd name="connsiteY2" fmla="*/ 0 h 491399"/>
                <a:gd name="connsiteX3" fmla="*/ 5733223 w 5733223"/>
                <a:gd name="connsiteY3" fmla="*/ 81901 h 491399"/>
                <a:gd name="connsiteX4" fmla="*/ 5733223 w 5733223"/>
                <a:gd name="connsiteY4" fmla="*/ 409498 h 491399"/>
                <a:gd name="connsiteX5" fmla="*/ 5651322 w 5733223"/>
                <a:gd name="connsiteY5" fmla="*/ 491399 h 491399"/>
                <a:gd name="connsiteX6" fmla="*/ 81901 w 5733223"/>
                <a:gd name="connsiteY6" fmla="*/ 491399 h 491399"/>
                <a:gd name="connsiteX7" fmla="*/ 0 w 5733223"/>
                <a:gd name="connsiteY7" fmla="*/ 409498 h 491399"/>
                <a:gd name="connsiteX8" fmla="*/ 0 w 5733223"/>
                <a:gd name="connsiteY8" fmla="*/ 81901 h 49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3223" h="491399">
                  <a:moveTo>
                    <a:pt x="0" y="81901"/>
                  </a:moveTo>
                  <a:cubicBezTo>
                    <a:pt x="0" y="36668"/>
                    <a:pt x="36668" y="0"/>
                    <a:pt x="81901" y="0"/>
                  </a:cubicBezTo>
                  <a:lnTo>
                    <a:pt x="5651322" y="0"/>
                  </a:lnTo>
                  <a:cubicBezTo>
                    <a:pt x="5696555" y="0"/>
                    <a:pt x="5733223" y="36668"/>
                    <a:pt x="5733223" y="81901"/>
                  </a:cubicBezTo>
                  <a:lnTo>
                    <a:pt x="5733223" y="409498"/>
                  </a:lnTo>
                  <a:cubicBezTo>
                    <a:pt x="5733223" y="454731"/>
                    <a:pt x="5696555" y="491399"/>
                    <a:pt x="5651322" y="491399"/>
                  </a:cubicBezTo>
                  <a:lnTo>
                    <a:pt x="81901" y="491399"/>
                  </a:lnTo>
                  <a:cubicBezTo>
                    <a:pt x="36668" y="491399"/>
                    <a:pt x="0" y="454731"/>
                    <a:pt x="0" y="409498"/>
                  </a:cubicBezTo>
                  <a:lnTo>
                    <a:pt x="0" y="81901"/>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3998" tIns="103998" rIns="103998" bIns="103998" numCol="1" spcCol="1270" anchor="ctr" anchorCtr="0">
              <a:noAutofit/>
            </a:bodyPr>
            <a:lstStyle/>
            <a:p>
              <a:pPr marL="0" lvl="0" indent="0" algn="l" defTabSz="933450">
                <a:lnSpc>
                  <a:spcPct val="90000"/>
                </a:lnSpc>
                <a:spcBef>
                  <a:spcPct val="0"/>
                </a:spcBef>
                <a:spcAft>
                  <a:spcPct val="35000"/>
                </a:spcAft>
                <a:buNone/>
              </a:pPr>
              <a:r>
                <a:rPr lang="en-US" sz="2100" kern="1200" dirty="0"/>
                <a:t>Import of Bank Statement and BRS Function</a:t>
              </a:r>
            </a:p>
          </p:txBody>
        </p:sp>
        <p:sp>
          <p:nvSpPr>
            <p:cNvPr id="10" name="Freeform: Shape 9">
              <a:extLst>
                <a:ext uri="{FF2B5EF4-FFF2-40B4-BE49-F238E27FC236}">
                  <a16:creationId xmlns:a16="http://schemas.microsoft.com/office/drawing/2014/main" id="{9DAA0BF4-DF42-0B7E-2BC5-D2B4AFE4D740}"/>
                </a:ext>
              </a:extLst>
            </p:cNvPr>
            <p:cNvSpPr/>
            <p:nvPr/>
          </p:nvSpPr>
          <p:spPr>
            <a:xfrm>
              <a:off x="319329" y="3416895"/>
              <a:ext cx="5733223" cy="491399"/>
            </a:xfrm>
            <a:custGeom>
              <a:avLst/>
              <a:gdLst>
                <a:gd name="connsiteX0" fmla="*/ 0 w 5733223"/>
                <a:gd name="connsiteY0" fmla="*/ 81901 h 491399"/>
                <a:gd name="connsiteX1" fmla="*/ 81901 w 5733223"/>
                <a:gd name="connsiteY1" fmla="*/ 0 h 491399"/>
                <a:gd name="connsiteX2" fmla="*/ 5651322 w 5733223"/>
                <a:gd name="connsiteY2" fmla="*/ 0 h 491399"/>
                <a:gd name="connsiteX3" fmla="*/ 5733223 w 5733223"/>
                <a:gd name="connsiteY3" fmla="*/ 81901 h 491399"/>
                <a:gd name="connsiteX4" fmla="*/ 5733223 w 5733223"/>
                <a:gd name="connsiteY4" fmla="*/ 409498 h 491399"/>
                <a:gd name="connsiteX5" fmla="*/ 5651322 w 5733223"/>
                <a:gd name="connsiteY5" fmla="*/ 491399 h 491399"/>
                <a:gd name="connsiteX6" fmla="*/ 81901 w 5733223"/>
                <a:gd name="connsiteY6" fmla="*/ 491399 h 491399"/>
                <a:gd name="connsiteX7" fmla="*/ 0 w 5733223"/>
                <a:gd name="connsiteY7" fmla="*/ 409498 h 491399"/>
                <a:gd name="connsiteX8" fmla="*/ 0 w 5733223"/>
                <a:gd name="connsiteY8" fmla="*/ 81901 h 49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3223" h="491399">
                  <a:moveTo>
                    <a:pt x="0" y="81901"/>
                  </a:moveTo>
                  <a:cubicBezTo>
                    <a:pt x="0" y="36668"/>
                    <a:pt x="36668" y="0"/>
                    <a:pt x="81901" y="0"/>
                  </a:cubicBezTo>
                  <a:lnTo>
                    <a:pt x="5651322" y="0"/>
                  </a:lnTo>
                  <a:cubicBezTo>
                    <a:pt x="5696555" y="0"/>
                    <a:pt x="5733223" y="36668"/>
                    <a:pt x="5733223" y="81901"/>
                  </a:cubicBezTo>
                  <a:lnTo>
                    <a:pt x="5733223" y="409498"/>
                  </a:lnTo>
                  <a:cubicBezTo>
                    <a:pt x="5733223" y="454731"/>
                    <a:pt x="5696555" y="491399"/>
                    <a:pt x="5651322" y="491399"/>
                  </a:cubicBezTo>
                  <a:lnTo>
                    <a:pt x="81901" y="491399"/>
                  </a:lnTo>
                  <a:cubicBezTo>
                    <a:pt x="36668" y="491399"/>
                    <a:pt x="0" y="454731"/>
                    <a:pt x="0" y="409498"/>
                  </a:cubicBezTo>
                  <a:lnTo>
                    <a:pt x="0" y="81901"/>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3998" tIns="103998" rIns="103998" bIns="103998" numCol="1" spcCol="1270" anchor="ctr" anchorCtr="0">
              <a:noAutofit/>
            </a:bodyPr>
            <a:lstStyle/>
            <a:p>
              <a:pPr marL="0" lvl="0" indent="0" algn="l" defTabSz="933450">
                <a:lnSpc>
                  <a:spcPct val="90000"/>
                </a:lnSpc>
                <a:spcBef>
                  <a:spcPct val="0"/>
                </a:spcBef>
                <a:spcAft>
                  <a:spcPct val="35000"/>
                </a:spcAft>
                <a:buNone/>
              </a:pPr>
              <a:r>
                <a:rPr lang="en-US" sz="2100" kern="1200"/>
                <a:t>Saved View Report</a:t>
              </a:r>
              <a:endParaRPr lang="en-US" sz="2100" kern="1200" dirty="0"/>
            </a:p>
          </p:txBody>
        </p:sp>
        <p:sp>
          <p:nvSpPr>
            <p:cNvPr id="11" name="Freeform: Shape 10">
              <a:extLst>
                <a:ext uri="{FF2B5EF4-FFF2-40B4-BE49-F238E27FC236}">
                  <a16:creationId xmlns:a16="http://schemas.microsoft.com/office/drawing/2014/main" id="{9C42D862-09C2-1660-EA2E-1BFC88D3A4D6}"/>
                </a:ext>
              </a:extLst>
            </p:cNvPr>
            <p:cNvSpPr/>
            <p:nvPr/>
          </p:nvSpPr>
          <p:spPr>
            <a:xfrm>
              <a:off x="319329" y="3997973"/>
              <a:ext cx="5733223" cy="491399"/>
            </a:xfrm>
            <a:custGeom>
              <a:avLst/>
              <a:gdLst>
                <a:gd name="connsiteX0" fmla="*/ 0 w 5733223"/>
                <a:gd name="connsiteY0" fmla="*/ 81901 h 491399"/>
                <a:gd name="connsiteX1" fmla="*/ 81901 w 5733223"/>
                <a:gd name="connsiteY1" fmla="*/ 0 h 491399"/>
                <a:gd name="connsiteX2" fmla="*/ 5651322 w 5733223"/>
                <a:gd name="connsiteY2" fmla="*/ 0 h 491399"/>
                <a:gd name="connsiteX3" fmla="*/ 5733223 w 5733223"/>
                <a:gd name="connsiteY3" fmla="*/ 81901 h 491399"/>
                <a:gd name="connsiteX4" fmla="*/ 5733223 w 5733223"/>
                <a:gd name="connsiteY4" fmla="*/ 409498 h 491399"/>
                <a:gd name="connsiteX5" fmla="*/ 5651322 w 5733223"/>
                <a:gd name="connsiteY5" fmla="*/ 491399 h 491399"/>
                <a:gd name="connsiteX6" fmla="*/ 81901 w 5733223"/>
                <a:gd name="connsiteY6" fmla="*/ 491399 h 491399"/>
                <a:gd name="connsiteX7" fmla="*/ 0 w 5733223"/>
                <a:gd name="connsiteY7" fmla="*/ 409498 h 491399"/>
                <a:gd name="connsiteX8" fmla="*/ 0 w 5733223"/>
                <a:gd name="connsiteY8" fmla="*/ 81901 h 49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3223" h="491399">
                  <a:moveTo>
                    <a:pt x="0" y="81901"/>
                  </a:moveTo>
                  <a:cubicBezTo>
                    <a:pt x="0" y="36668"/>
                    <a:pt x="36668" y="0"/>
                    <a:pt x="81901" y="0"/>
                  </a:cubicBezTo>
                  <a:lnTo>
                    <a:pt x="5651322" y="0"/>
                  </a:lnTo>
                  <a:cubicBezTo>
                    <a:pt x="5696555" y="0"/>
                    <a:pt x="5733223" y="36668"/>
                    <a:pt x="5733223" y="81901"/>
                  </a:cubicBezTo>
                  <a:lnTo>
                    <a:pt x="5733223" y="409498"/>
                  </a:lnTo>
                  <a:cubicBezTo>
                    <a:pt x="5733223" y="454731"/>
                    <a:pt x="5696555" y="491399"/>
                    <a:pt x="5651322" y="491399"/>
                  </a:cubicBezTo>
                  <a:lnTo>
                    <a:pt x="81901" y="491399"/>
                  </a:lnTo>
                  <a:cubicBezTo>
                    <a:pt x="36668" y="491399"/>
                    <a:pt x="0" y="454731"/>
                    <a:pt x="0" y="409498"/>
                  </a:cubicBezTo>
                  <a:lnTo>
                    <a:pt x="0" y="81901"/>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3998" tIns="103998" rIns="103998" bIns="103998" numCol="1" spcCol="1270" anchor="ctr" anchorCtr="0">
              <a:noAutofit/>
            </a:bodyPr>
            <a:lstStyle/>
            <a:p>
              <a:pPr marL="0" lvl="0" indent="0" algn="l" defTabSz="933450">
                <a:lnSpc>
                  <a:spcPct val="90000"/>
                </a:lnSpc>
                <a:spcBef>
                  <a:spcPct val="0"/>
                </a:spcBef>
                <a:spcAft>
                  <a:spcPct val="35000"/>
                </a:spcAft>
                <a:buNone/>
              </a:pPr>
              <a:r>
                <a:rPr lang="en-US" sz="2100" kern="1200" dirty="0"/>
                <a:t>Verification of Opening balances</a:t>
              </a:r>
            </a:p>
          </p:txBody>
        </p:sp>
        <p:sp>
          <p:nvSpPr>
            <p:cNvPr id="12" name="Freeform: Shape 11">
              <a:extLst>
                <a:ext uri="{FF2B5EF4-FFF2-40B4-BE49-F238E27FC236}">
                  <a16:creationId xmlns:a16="http://schemas.microsoft.com/office/drawing/2014/main" id="{8728359A-4CE3-1332-0D09-3EEC874D8472}"/>
                </a:ext>
              </a:extLst>
            </p:cNvPr>
            <p:cNvSpPr/>
            <p:nvPr/>
          </p:nvSpPr>
          <p:spPr>
            <a:xfrm>
              <a:off x="319329" y="4571579"/>
              <a:ext cx="5733223" cy="491399"/>
            </a:xfrm>
            <a:custGeom>
              <a:avLst/>
              <a:gdLst>
                <a:gd name="connsiteX0" fmla="*/ 0 w 5733223"/>
                <a:gd name="connsiteY0" fmla="*/ 81901 h 491399"/>
                <a:gd name="connsiteX1" fmla="*/ 81901 w 5733223"/>
                <a:gd name="connsiteY1" fmla="*/ 0 h 491399"/>
                <a:gd name="connsiteX2" fmla="*/ 5651322 w 5733223"/>
                <a:gd name="connsiteY2" fmla="*/ 0 h 491399"/>
                <a:gd name="connsiteX3" fmla="*/ 5733223 w 5733223"/>
                <a:gd name="connsiteY3" fmla="*/ 81901 h 491399"/>
                <a:gd name="connsiteX4" fmla="*/ 5733223 w 5733223"/>
                <a:gd name="connsiteY4" fmla="*/ 409498 h 491399"/>
                <a:gd name="connsiteX5" fmla="*/ 5651322 w 5733223"/>
                <a:gd name="connsiteY5" fmla="*/ 491399 h 491399"/>
                <a:gd name="connsiteX6" fmla="*/ 81901 w 5733223"/>
                <a:gd name="connsiteY6" fmla="*/ 491399 h 491399"/>
                <a:gd name="connsiteX7" fmla="*/ 0 w 5733223"/>
                <a:gd name="connsiteY7" fmla="*/ 409498 h 491399"/>
                <a:gd name="connsiteX8" fmla="*/ 0 w 5733223"/>
                <a:gd name="connsiteY8" fmla="*/ 81901 h 49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3223" h="491399">
                  <a:moveTo>
                    <a:pt x="0" y="81901"/>
                  </a:moveTo>
                  <a:cubicBezTo>
                    <a:pt x="0" y="36668"/>
                    <a:pt x="36668" y="0"/>
                    <a:pt x="81901" y="0"/>
                  </a:cubicBezTo>
                  <a:lnTo>
                    <a:pt x="5651322" y="0"/>
                  </a:lnTo>
                  <a:cubicBezTo>
                    <a:pt x="5696555" y="0"/>
                    <a:pt x="5733223" y="36668"/>
                    <a:pt x="5733223" y="81901"/>
                  </a:cubicBezTo>
                  <a:lnTo>
                    <a:pt x="5733223" y="409498"/>
                  </a:lnTo>
                  <a:cubicBezTo>
                    <a:pt x="5733223" y="454731"/>
                    <a:pt x="5696555" y="491399"/>
                    <a:pt x="5651322" y="491399"/>
                  </a:cubicBezTo>
                  <a:lnTo>
                    <a:pt x="81901" y="491399"/>
                  </a:lnTo>
                  <a:cubicBezTo>
                    <a:pt x="36668" y="491399"/>
                    <a:pt x="0" y="454731"/>
                    <a:pt x="0" y="409498"/>
                  </a:cubicBezTo>
                  <a:lnTo>
                    <a:pt x="0" y="81901"/>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3998" tIns="103998" rIns="103998" bIns="103998" numCol="1" spcCol="1270" anchor="ctr" anchorCtr="0">
              <a:noAutofit/>
            </a:bodyPr>
            <a:lstStyle/>
            <a:p>
              <a:pPr marL="0" lvl="0" indent="0" algn="l" defTabSz="933450">
                <a:lnSpc>
                  <a:spcPct val="90000"/>
                </a:lnSpc>
                <a:spcBef>
                  <a:spcPct val="0"/>
                </a:spcBef>
                <a:spcAft>
                  <a:spcPct val="35000"/>
                </a:spcAft>
                <a:buNone/>
              </a:pPr>
              <a:r>
                <a:rPr lang="en-US" sz="2100" kern="1200"/>
                <a:t>Edit Log Transaction</a:t>
              </a:r>
              <a:endParaRPr lang="en-US" sz="2100" kern="1200" dirty="0"/>
            </a:p>
          </p:txBody>
        </p:sp>
        <p:sp>
          <p:nvSpPr>
            <p:cNvPr id="13" name="Freeform: Shape 12">
              <a:extLst>
                <a:ext uri="{FF2B5EF4-FFF2-40B4-BE49-F238E27FC236}">
                  <a16:creationId xmlns:a16="http://schemas.microsoft.com/office/drawing/2014/main" id="{3367F906-C224-378E-5191-04C0CE0541E0}"/>
                </a:ext>
              </a:extLst>
            </p:cNvPr>
            <p:cNvSpPr/>
            <p:nvPr/>
          </p:nvSpPr>
          <p:spPr>
            <a:xfrm>
              <a:off x="319329" y="5134402"/>
              <a:ext cx="5733223" cy="491399"/>
            </a:xfrm>
            <a:custGeom>
              <a:avLst/>
              <a:gdLst>
                <a:gd name="connsiteX0" fmla="*/ 0 w 5733223"/>
                <a:gd name="connsiteY0" fmla="*/ 81901 h 491399"/>
                <a:gd name="connsiteX1" fmla="*/ 81901 w 5733223"/>
                <a:gd name="connsiteY1" fmla="*/ 0 h 491399"/>
                <a:gd name="connsiteX2" fmla="*/ 5651322 w 5733223"/>
                <a:gd name="connsiteY2" fmla="*/ 0 h 491399"/>
                <a:gd name="connsiteX3" fmla="*/ 5733223 w 5733223"/>
                <a:gd name="connsiteY3" fmla="*/ 81901 h 491399"/>
                <a:gd name="connsiteX4" fmla="*/ 5733223 w 5733223"/>
                <a:gd name="connsiteY4" fmla="*/ 409498 h 491399"/>
                <a:gd name="connsiteX5" fmla="*/ 5651322 w 5733223"/>
                <a:gd name="connsiteY5" fmla="*/ 491399 h 491399"/>
                <a:gd name="connsiteX6" fmla="*/ 81901 w 5733223"/>
                <a:gd name="connsiteY6" fmla="*/ 491399 h 491399"/>
                <a:gd name="connsiteX7" fmla="*/ 0 w 5733223"/>
                <a:gd name="connsiteY7" fmla="*/ 409498 h 491399"/>
                <a:gd name="connsiteX8" fmla="*/ 0 w 5733223"/>
                <a:gd name="connsiteY8" fmla="*/ 81901 h 49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3223" h="491399">
                  <a:moveTo>
                    <a:pt x="0" y="81901"/>
                  </a:moveTo>
                  <a:cubicBezTo>
                    <a:pt x="0" y="36668"/>
                    <a:pt x="36668" y="0"/>
                    <a:pt x="81901" y="0"/>
                  </a:cubicBezTo>
                  <a:lnTo>
                    <a:pt x="5651322" y="0"/>
                  </a:lnTo>
                  <a:cubicBezTo>
                    <a:pt x="5696555" y="0"/>
                    <a:pt x="5733223" y="36668"/>
                    <a:pt x="5733223" y="81901"/>
                  </a:cubicBezTo>
                  <a:lnTo>
                    <a:pt x="5733223" y="409498"/>
                  </a:lnTo>
                  <a:cubicBezTo>
                    <a:pt x="5733223" y="454731"/>
                    <a:pt x="5696555" y="491399"/>
                    <a:pt x="5651322" y="491399"/>
                  </a:cubicBezTo>
                  <a:lnTo>
                    <a:pt x="81901" y="491399"/>
                  </a:lnTo>
                  <a:cubicBezTo>
                    <a:pt x="36668" y="491399"/>
                    <a:pt x="0" y="454731"/>
                    <a:pt x="0" y="409498"/>
                  </a:cubicBezTo>
                  <a:lnTo>
                    <a:pt x="0" y="81901"/>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3998" tIns="103998" rIns="103998" bIns="103998" numCol="1" spcCol="1270" anchor="ctr" anchorCtr="0">
              <a:noAutofit/>
            </a:bodyPr>
            <a:lstStyle/>
            <a:p>
              <a:pPr marL="0" lvl="0" indent="0" algn="l" defTabSz="933450">
                <a:lnSpc>
                  <a:spcPct val="90000"/>
                </a:lnSpc>
                <a:spcBef>
                  <a:spcPct val="0"/>
                </a:spcBef>
                <a:spcAft>
                  <a:spcPct val="35000"/>
                </a:spcAft>
                <a:buNone/>
              </a:pPr>
              <a:r>
                <a:rPr lang="en-US" sz="2100" kern="1200"/>
                <a:t>Uncertain transactions in GSTR Reports</a:t>
              </a:r>
              <a:endParaRPr lang="en-US" sz="2100" kern="1200" dirty="0"/>
            </a:p>
          </p:txBody>
        </p:sp>
        <p:sp>
          <p:nvSpPr>
            <p:cNvPr id="14" name="Freeform: Shape 13">
              <a:extLst>
                <a:ext uri="{FF2B5EF4-FFF2-40B4-BE49-F238E27FC236}">
                  <a16:creationId xmlns:a16="http://schemas.microsoft.com/office/drawing/2014/main" id="{E22A7ADE-C6C4-19D2-986E-E3CCFD24ADEE}"/>
                </a:ext>
              </a:extLst>
            </p:cNvPr>
            <p:cNvSpPr/>
            <p:nvPr/>
          </p:nvSpPr>
          <p:spPr>
            <a:xfrm>
              <a:off x="319329" y="5711069"/>
              <a:ext cx="5733223" cy="491399"/>
            </a:xfrm>
            <a:custGeom>
              <a:avLst/>
              <a:gdLst>
                <a:gd name="connsiteX0" fmla="*/ 0 w 5733223"/>
                <a:gd name="connsiteY0" fmla="*/ 81901 h 491399"/>
                <a:gd name="connsiteX1" fmla="*/ 81901 w 5733223"/>
                <a:gd name="connsiteY1" fmla="*/ 0 h 491399"/>
                <a:gd name="connsiteX2" fmla="*/ 5651322 w 5733223"/>
                <a:gd name="connsiteY2" fmla="*/ 0 h 491399"/>
                <a:gd name="connsiteX3" fmla="*/ 5733223 w 5733223"/>
                <a:gd name="connsiteY3" fmla="*/ 81901 h 491399"/>
                <a:gd name="connsiteX4" fmla="*/ 5733223 w 5733223"/>
                <a:gd name="connsiteY4" fmla="*/ 409498 h 491399"/>
                <a:gd name="connsiteX5" fmla="*/ 5651322 w 5733223"/>
                <a:gd name="connsiteY5" fmla="*/ 491399 h 491399"/>
                <a:gd name="connsiteX6" fmla="*/ 81901 w 5733223"/>
                <a:gd name="connsiteY6" fmla="*/ 491399 h 491399"/>
                <a:gd name="connsiteX7" fmla="*/ 0 w 5733223"/>
                <a:gd name="connsiteY7" fmla="*/ 409498 h 491399"/>
                <a:gd name="connsiteX8" fmla="*/ 0 w 5733223"/>
                <a:gd name="connsiteY8" fmla="*/ 81901 h 49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3223" h="491399">
                  <a:moveTo>
                    <a:pt x="0" y="81901"/>
                  </a:moveTo>
                  <a:cubicBezTo>
                    <a:pt x="0" y="36668"/>
                    <a:pt x="36668" y="0"/>
                    <a:pt x="81901" y="0"/>
                  </a:cubicBezTo>
                  <a:lnTo>
                    <a:pt x="5651322" y="0"/>
                  </a:lnTo>
                  <a:cubicBezTo>
                    <a:pt x="5696555" y="0"/>
                    <a:pt x="5733223" y="36668"/>
                    <a:pt x="5733223" y="81901"/>
                  </a:cubicBezTo>
                  <a:lnTo>
                    <a:pt x="5733223" y="409498"/>
                  </a:lnTo>
                  <a:cubicBezTo>
                    <a:pt x="5733223" y="454731"/>
                    <a:pt x="5696555" y="491399"/>
                    <a:pt x="5651322" y="491399"/>
                  </a:cubicBezTo>
                  <a:lnTo>
                    <a:pt x="81901" y="491399"/>
                  </a:lnTo>
                  <a:cubicBezTo>
                    <a:pt x="36668" y="491399"/>
                    <a:pt x="0" y="454731"/>
                    <a:pt x="0" y="409498"/>
                  </a:cubicBezTo>
                  <a:lnTo>
                    <a:pt x="0" y="81901"/>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3998" tIns="103998" rIns="103998" bIns="103998" numCol="1" spcCol="1270" anchor="ctr" anchorCtr="0">
              <a:noAutofit/>
            </a:bodyPr>
            <a:lstStyle/>
            <a:p>
              <a:pPr marL="0" lvl="0" indent="0" algn="l" defTabSz="933450">
                <a:lnSpc>
                  <a:spcPct val="90000"/>
                </a:lnSpc>
                <a:spcBef>
                  <a:spcPct val="0"/>
                </a:spcBef>
                <a:spcAft>
                  <a:spcPct val="35000"/>
                </a:spcAft>
                <a:buNone/>
              </a:pPr>
              <a:r>
                <a:rPr lang="en-US" sz="2100" kern="1200" dirty="0"/>
                <a:t>Remote Access</a:t>
              </a:r>
            </a:p>
          </p:txBody>
        </p:sp>
        <p:sp>
          <p:nvSpPr>
            <p:cNvPr id="15" name="Freeform: Shape 14">
              <a:extLst>
                <a:ext uri="{FF2B5EF4-FFF2-40B4-BE49-F238E27FC236}">
                  <a16:creationId xmlns:a16="http://schemas.microsoft.com/office/drawing/2014/main" id="{6CCD67BA-A38A-1932-E404-38B32DF6EE1E}"/>
                </a:ext>
              </a:extLst>
            </p:cNvPr>
            <p:cNvSpPr/>
            <p:nvPr/>
          </p:nvSpPr>
          <p:spPr>
            <a:xfrm>
              <a:off x="319328" y="6264461"/>
              <a:ext cx="5733223" cy="491399"/>
            </a:xfrm>
            <a:custGeom>
              <a:avLst/>
              <a:gdLst>
                <a:gd name="connsiteX0" fmla="*/ 0 w 5733223"/>
                <a:gd name="connsiteY0" fmla="*/ 81901 h 491399"/>
                <a:gd name="connsiteX1" fmla="*/ 81901 w 5733223"/>
                <a:gd name="connsiteY1" fmla="*/ 0 h 491399"/>
                <a:gd name="connsiteX2" fmla="*/ 5651322 w 5733223"/>
                <a:gd name="connsiteY2" fmla="*/ 0 h 491399"/>
                <a:gd name="connsiteX3" fmla="*/ 5733223 w 5733223"/>
                <a:gd name="connsiteY3" fmla="*/ 81901 h 491399"/>
                <a:gd name="connsiteX4" fmla="*/ 5733223 w 5733223"/>
                <a:gd name="connsiteY4" fmla="*/ 409498 h 491399"/>
                <a:gd name="connsiteX5" fmla="*/ 5651322 w 5733223"/>
                <a:gd name="connsiteY5" fmla="*/ 491399 h 491399"/>
                <a:gd name="connsiteX6" fmla="*/ 81901 w 5733223"/>
                <a:gd name="connsiteY6" fmla="*/ 491399 h 491399"/>
                <a:gd name="connsiteX7" fmla="*/ 0 w 5733223"/>
                <a:gd name="connsiteY7" fmla="*/ 409498 h 491399"/>
                <a:gd name="connsiteX8" fmla="*/ 0 w 5733223"/>
                <a:gd name="connsiteY8" fmla="*/ 81901 h 49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3223" h="491399">
                  <a:moveTo>
                    <a:pt x="0" y="81901"/>
                  </a:moveTo>
                  <a:cubicBezTo>
                    <a:pt x="0" y="36668"/>
                    <a:pt x="36668" y="0"/>
                    <a:pt x="81901" y="0"/>
                  </a:cubicBezTo>
                  <a:lnTo>
                    <a:pt x="5651322" y="0"/>
                  </a:lnTo>
                  <a:cubicBezTo>
                    <a:pt x="5696555" y="0"/>
                    <a:pt x="5733223" y="36668"/>
                    <a:pt x="5733223" y="81901"/>
                  </a:cubicBezTo>
                  <a:lnTo>
                    <a:pt x="5733223" y="409498"/>
                  </a:lnTo>
                  <a:cubicBezTo>
                    <a:pt x="5733223" y="454731"/>
                    <a:pt x="5696555" y="491399"/>
                    <a:pt x="5651322" y="491399"/>
                  </a:cubicBezTo>
                  <a:lnTo>
                    <a:pt x="81901" y="491399"/>
                  </a:lnTo>
                  <a:cubicBezTo>
                    <a:pt x="36668" y="491399"/>
                    <a:pt x="0" y="454731"/>
                    <a:pt x="0" y="409498"/>
                  </a:cubicBezTo>
                  <a:lnTo>
                    <a:pt x="0" y="81901"/>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3998" tIns="103998" rIns="103998" bIns="103998" numCol="1" spcCol="1270" anchor="ctr" anchorCtr="0">
              <a:noAutofit/>
            </a:bodyPr>
            <a:lstStyle/>
            <a:p>
              <a:pPr marL="0" lvl="0" indent="0" algn="l" defTabSz="933450">
                <a:lnSpc>
                  <a:spcPct val="90000"/>
                </a:lnSpc>
                <a:spcBef>
                  <a:spcPct val="0"/>
                </a:spcBef>
                <a:spcAft>
                  <a:spcPct val="35000"/>
                </a:spcAft>
                <a:buNone/>
              </a:pPr>
              <a:r>
                <a:rPr lang="en-US" sz="2100" kern="1200" dirty="0"/>
                <a:t>New Features in Tally Prime 4.0</a:t>
              </a:r>
            </a:p>
          </p:txBody>
        </p:sp>
        <p:sp>
          <p:nvSpPr>
            <p:cNvPr id="16" name="Freeform: Shape 15">
              <a:extLst>
                <a:ext uri="{FF2B5EF4-FFF2-40B4-BE49-F238E27FC236}">
                  <a16:creationId xmlns:a16="http://schemas.microsoft.com/office/drawing/2014/main" id="{A76F04CA-E31F-E241-2035-0D8667A2D834}"/>
                </a:ext>
              </a:extLst>
            </p:cNvPr>
            <p:cNvSpPr/>
            <p:nvPr/>
          </p:nvSpPr>
          <p:spPr>
            <a:xfrm>
              <a:off x="319329" y="6847013"/>
              <a:ext cx="5733223" cy="491399"/>
            </a:xfrm>
            <a:custGeom>
              <a:avLst/>
              <a:gdLst>
                <a:gd name="connsiteX0" fmla="*/ 0 w 5733223"/>
                <a:gd name="connsiteY0" fmla="*/ 81901 h 491399"/>
                <a:gd name="connsiteX1" fmla="*/ 81901 w 5733223"/>
                <a:gd name="connsiteY1" fmla="*/ 0 h 491399"/>
                <a:gd name="connsiteX2" fmla="*/ 5651322 w 5733223"/>
                <a:gd name="connsiteY2" fmla="*/ 0 h 491399"/>
                <a:gd name="connsiteX3" fmla="*/ 5733223 w 5733223"/>
                <a:gd name="connsiteY3" fmla="*/ 81901 h 491399"/>
                <a:gd name="connsiteX4" fmla="*/ 5733223 w 5733223"/>
                <a:gd name="connsiteY4" fmla="*/ 409498 h 491399"/>
                <a:gd name="connsiteX5" fmla="*/ 5651322 w 5733223"/>
                <a:gd name="connsiteY5" fmla="*/ 491399 h 491399"/>
                <a:gd name="connsiteX6" fmla="*/ 81901 w 5733223"/>
                <a:gd name="connsiteY6" fmla="*/ 491399 h 491399"/>
                <a:gd name="connsiteX7" fmla="*/ 0 w 5733223"/>
                <a:gd name="connsiteY7" fmla="*/ 409498 h 491399"/>
                <a:gd name="connsiteX8" fmla="*/ 0 w 5733223"/>
                <a:gd name="connsiteY8" fmla="*/ 81901 h 49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3223" h="491399">
                  <a:moveTo>
                    <a:pt x="0" y="81901"/>
                  </a:moveTo>
                  <a:cubicBezTo>
                    <a:pt x="0" y="36668"/>
                    <a:pt x="36668" y="0"/>
                    <a:pt x="81901" y="0"/>
                  </a:cubicBezTo>
                  <a:lnTo>
                    <a:pt x="5651322" y="0"/>
                  </a:lnTo>
                  <a:cubicBezTo>
                    <a:pt x="5696555" y="0"/>
                    <a:pt x="5733223" y="36668"/>
                    <a:pt x="5733223" y="81901"/>
                  </a:cubicBezTo>
                  <a:lnTo>
                    <a:pt x="5733223" y="409498"/>
                  </a:lnTo>
                  <a:cubicBezTo>
                    <a:pt x="5733223" y="454731"/>
                    <a:pt x="5696555" y="491399"/>
                    <a:pt x="5651322" y="491399"/>
                  </a:cubicBezTo>
                  <a:lnTo>
                    <a:pt x="81901" y="491399"/>
                  </a:lnTo>
                  <a:cubicBezTo>
                    <a:pt x="36668" y="491399"/>
                    <a:pt x="0" y="454731"/>
                    <a:pt x="0" y="409498"/>
                  </a:cubicBezTo>
                  <a:lnTo>
                    <a:pt x="0" y="81901"/>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3998" tIns="103998" rIns="103998" bIns="103998" numCol="1" spcCol="1270" anchor="ctr" anchorCtr="0">
              <a:noAutofit/>
            </a:bodyPr>
            <a:lstStyle/>
            <a:p>
              <a:pPr marL="0" lvl="0" indent="0" algn="l" defTabSz="933450">
                <a:lnSpc>
                  <a:spcPct val="90000"/>
                </a:lnSpc>
                <a:spcBef>
                  <a:spcPct val="0"/>
                </a:spcBef>
                <a:spcAft>
                  <a:spcPct val="35000"/>
                </a:spcAft>
                <a:buNone/>
              </a:pPr>
              <a:r>
                <a:rPr lang="en-US" sz="2100" kern="1200" dirty="0"/>
                <a:t>Tally ERP Vs Tally Prime 4.0</a:t>
              </a:r>
            </a:p>
          </p:txBody>
        </p:sp>
        <p:sp>
          <p:nvSpPr>
            <p:cNvPr id="17" name="Freeform: Shape 16">
              <a:extLst>
                <a:ext uri="{FF2B5EF4-FFF2-40B4-BE49-F238E27FC236}">
                  <a16:creationId xmlns:a16="http://schemas.microsoft.com/office/drawing/2014/main" id="{FC43526E-CD99-2E23-3199-4D731F7B901C}"/>
                </a:ext>
              </a:extLst>
            </p:cNvPr>
            <p:cNvSpPr/>
            <p:nvPr/>
          </p:nvSpPr>
          <p:spPr>
            <a:xfrm>
              <a:off x="352870" y="7423195"/>
              <a:ext cx="5733223" cy="491399"/>
            </a:xfrm>
            <a:custGeom>
              <a:avLst/>
              <a:gdLst>
                <a:gd name="connsiteX0" fmla="*/ 0 w 5733223"/>
                <a:gd name="connsiteY0" fmla="*/ 81901 h 491399"/>
                <a:gd name="connsiteX1" fmla="*/ 81901 w 5733223"/>
                <a:gd name="connsiteY1" fmla="*/ 0 h 491399"/>
                <a:gd name="connsiteX2" fmla="*/ 5651322 w 5733223"/>
                <a:gd name="connsiteY2" fmla="*/ 0 h 491399"/>
                <a:gd name="connsiteX3" fmla="*/ 5733223 w 5733223"/>
                <a:gd name="connsiteY3" fmla="*/ 81901 h 491399"/>
                <a:gd name="connsiteX4" fmla="*/ 5733223 w 5733223"/>
                <a:gd name="connsiteY4" fmla="*/ 409498 h 491399"/>
                <a:gd name="connsiteX5" fmla="*/ 5651322 w 5733223"/>
                <a:gd name="connsiteY5" fmla="*/ 491399 h 491399"/>
                <a:gd name="connsiteX6" fmla="*/ 81901 w 5733223"/>
                <a:gd name="connsiteY6" fmla="*/ 491399 h 491399"/>
                <a:gd name="connsiteX7" fmla="*/ 0 w 5733223"/>
                <a:gd name="connsiteY7" fmla="*/ 409498 h 491399"/>
                <a:gd name="connsiteX8" fmla="*/ 0 w 5733223"/>
                <a:gd name="connsiteY8" fmla="*/ 81901 h 49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3223" h="491399">
                  <a:moveTo>
                    <a:pt x="0" y="81901"/>
                  </a:moveTo>
                  <a:cubicBezTo>
                    <a:pt x="0" y="36668"/>
                    <a:pt x="36668" y="0"/>
                    <a:pt x="81901" y="0"/>
                  </a:cubicBezTo>
                  <a:lnTo>
                    <a:pt x="5651322" y="0"/>
                  </a:lnTo>
                  <a:cubicBezTo>
                    <a:pt x="5696555" y="0"/>
                    <a:pt x="5733223" y="36668"/>
                    <a:pt x="5733223" y="81901"/>
                  </a:cubicBezTo>
                  <a:lnTo>
                    <a:pt x="5733223" y="409498"/>
                  </a:lnTo>
                  <a:cubicBezTo>
                    <a:pt x="5733223" y="454731"/>
                    <a:pt x="5696555" y="491399"/>
                    <a:pt x="5651322" y="491399"/>
                  </a:cubicBezTo>
                  <a:lnTo>
                    <a:pt x="81901" y="491399"/>
                  </a:lnTo>
                  <a:cubicBezTo>
                    <a:pt x="36668" y="491399"/>
                    <a:pt x="0" y="454731"/>
                    <a:pt x="0" y="409498"/>
                  </a:cubicBezTo>
                  <a:lnTo>
                    <a:pt x="0" y="81901"/>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3998" tIns="103998" rIns="103998" bIns="103998" numCol="1" spcCol="1270" anchor="ctr" anchorCtr="0">
              <a:noAutofit/>
            </a:bodyPr>
            <a:lstStyle/>
            <a:p>
              <a:pPr marL="0" lvl="0" indent="0" algn="l" defTabSz="933450">
                <a:lnSpc>
                  <a:spcPct val="90000"/>
                </a:lnSpc>
                <a:spcBef>
                  <a:spcPct val="0"/>
                </a:spcBef>
                <a:spcAft>
                  <a:spcPct val="35000"/>
                </a:spcAft>
                <a:buNone/>
              </a:pPr>
              <a:r>
                <a:rPr lang="en-US" sz="2100" i="0" kern="1200" dirty="0">
                  <a:effectLst/>
                  <a:latin typeface="+mj-lt"/>
                </a:rPr>
                <a:t>Financial Reports in Tally Prime</a:t>
              </a:r>
            </a:p>
          </p:txBody>
        </p:sp>
      </p:grpSp>
    </p:spTree>
    <p:extLst>
      <p:ext uri="{BB962C8B-B14F-4D97-AF65-F5344CB8AC3E}">
        <p14:creationId xmlns:p14="http://schemas.microsoft.com/office/powerpoint/2010/main" val="2174494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1"/>
            <a:ext cx="14630397" cy="82296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975437" y="194735"/>
            <a:ext cx="10406353" cy="1015622"/>
          </a:xfrm>
          <a:prstGeom prst="rect">
            <a:avLst/>
          </a:prstGeom>
          <a:noFill/>
          <a:ln>
            <a:noFill/>
          </a:ln>
        </p:spPr>
        <p:txBody>
          <a:bodyPr spcFirstLastPara="1" wrap="square" lIns="91425" tIns="45700" rIns="91425" bIns="45700" anchor="t" anchorCtr="0">
            <a:spAutoFit/>
          </a:bodyPr>
          <a:lstStyle/>
          <a:p>
            <a:pPr>
              <a:lnSpc>
                <a:spcPct val="150000"/>
              </a:lnSpc>
            </a:pPr>
            <a:r>
              <a:rPr lang="en-US" sz="4000" dirty="0"/>
              <a:t>Remote Access – Tally Prime</a:t>
            </a:r>
          </a:p>
        </p:txBody>
      </p:sp>
      <p:sp>
        <p:nvSpPr>
          <p:cNvPr id="147" name="Google Shape;147;p17"/>
          <p:cNvSpPr/>
          <p:nvPr/>
        </p:nvSpPr>
        <p:spPr>
          <a:xfrm flipV="1">
            <a:off x="975435" y="1047703"/>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599"/>
            <a:ext cx="1075267" cy="3809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4" name="Title 3">
            <a:extLst>
              <a:ext uri="{FF2B5EF4-FFF2-40B4-BE49-F238E27FC236}">
                <a16:creationId xmlns:a16="http://schemas.microsoft.com/office/drawing/2014/main" id="{ABF85F38-B9CB-744A-8B38-45E920CD6ECA}"/>
              </a:ext>
            </a:extLst>
          </p:cNvPr>
          <p:cNvSpPr>
            <a:spLocks noGrp="1"/>
          </p:cNvSpPr>
          <p:nvPr>
            <p:ph type="title"/>
          </p:nvPr>
        </p:nvSpPr>
        <p:spPr>
          <a:xfrm>
            <a:off x="7936142" y="1139142"/>
            <a:ext cx="5757424" cy="6709457"/>
          </a:xfrm>
          <a:solidFill>
            <a:schemeClr val="accent3">
              <a:lumMod val="20000"/>
              <a:lumOff val="80000"/>
            </a:schemeClr>
          </a:solidFill>
        </p:spPr>
        <p:txBody>
          <a:bodyPr>
            <a:normAutofit/>
          </a:bodyPr>
          <a:lstStyle/>
          <a:p>
            <a:pPr algn="l"/>
            <a:r>
              <a:rPr lang="en-US" sz="2000" b="1" dirty="0"/>
              <a:t>For Security Access </a:t>
            </a:r>
            <a:r>
              <a:rPr lang="en-US" sz="2000" dirty="0"/>
              <a:t>: Go to </a:t>
            </a:r>
            <a:r>
              <a:rPr lang="en-US" sz="2000" dirty="0" err="1"/>
              <a:t>Alt+K</a:t>
            </a:r>
            <a:r>
              <a:rPr lang="en-US" sz="2000" dirty="0"/>
              <a:t>  to Alter, Select Yes and </a:t>
            </a:r>
            <a:br>
              <a:rPr lang="en-US" sz="2000" dirty="0"/>
            </a:br>
            <a:r>
              <a:rPr lang="en-US" sz="2000" dirty="0"/>
              <a:t>		   enter </a:t>
            </a:r>
            <a:r>
              <a:rPr lang="en-US" sz="2000" b="1" dirty="0"/>
              <a:t>Username and Password</a:t>
            </a:r>
            <a:br>
              <a:rPr lang="en-US" sz="2000" b="1" dirty="0"/>
            </a:br>
            <a:r>
              <a:rPr lang="en-US" sz="2000" b="1" dirty="0"/>
              <a:t>User Roles </a:t>
            </a:r>
            <a:r>
              <a:rPr lang="en-US" sz="2000" dirty="0"/>
              <a:t>: Select Tally.NET User </a:t>
            </a:r>
            <a:br>
              <a:rPr lang="en-US" sz="2000" dirty="0"/>
            </a:br>
            <a:r>
              <a:rPr lang="en-US" sz="2000" dirty="0"/>
              <a:t>                       enter use basic features of </a:t>
            </a:r>
            <a:br>
              <a:rPr lang="en-US" sz="2000" dirty="0"/>
            </a:br>
            <a:r>
              <a:rPr lang="en-US" sz="2000" dirty="0"/>
              <a:t> 	     then allow company to connect</a:t>
            </a:r>
            <a:br>
              <a:rPr lang="en-US" sz="2000" dirty="0"/>
            </a:br>
            <a:r>
              <a:rPr lang="en-US" sz="2000" b="1" dirty="0"/>
              <a:t>User and Passwords</a:t>
            </a:r>
            <a:r>
              <a:rPr lang="en-US" sz="2000" dirty="0"/>
              <a:t> : Click Yes on Allow Remote Access and save</a:t>
            </a:r>
            <a:br>
              <a:rPr lang="en-US" sz="2000" dirty="0"/>
            </a:br>
            <a:r>
              <a:rPr lang="en-US" sz="2000" b="1" dirty="0"/>
              <a:t>Features : </a:t>
            </a:r>
            <a:r>
              <a:rPr lang="en-US" sz="2000" dirty="0"/>
              <a:t>Click Yes on Online Access function     Enable Tally.NET Services for Remote Access &amp; Synchronization</a:t>
            </a:r>
            <a:br>
              <a:rPr lang="en-US" sz="2000" dirty="0"/>
            </a:br>
            <a:r>
              <a:rPr lang="en-US" sz="2000" dirty="0"/>
              <a:t>Click Connect (C)</a:t>
            </a:r>
            <a:br>
              <a:rPr lang="en-US" sz="2000" dirty="0"/>
            </a:br>
            <a:br>
              <a:rPr lang="en-US" sz="2000" dirty="0"/>
            </a:br>
            <a:r>
              <a:rPr lang="en-US" sz="2000" dirty="0"/>
              <a:t>From Client System</a:t>
            </a:r>
            <a:br>
              <a:rPr lang="en-US" sz="2000" dirty="0"/>
            </a:br>
            <a:r>
              <a:rPr lang="en-US" sz="2000" dirty="0"/>
              <a:t>Select Remote Company (F1) Login in Credentials for</a:t>
            </a:r>
            <a:r>
              <a:rPr lang="en-US" sz="2000" b="1" dirty="0"/>
              <a:t> </a:t>
            </a:r>
            <a:br>
              <a:rPr lang="en-US" sz="2000" b="1" dirty="0"/>
            </a:br>
            <a:r>
              <a:rPr lang="en-US" sz="2000" b="1" dirty="0"/>
              <a:t>Tally. NET User</a:t>
            </a:r>
            <a:br>
              <a:rPr lang="en-US" sz="2000" dirty="0"/>
            </a:br>
            <a:r>
              <a:rPr lang="en-US" sz="2000" b="1" dirty="0"/>
              <a:t>Shown as company in Online login section</a:t>
            </a:r>
            <a:br>
              <a:rPr lang="en-US" sz="2000" dirty="0"/>
            </a:br>
            <a:endParaRPr lang="en-US" sz="2000" dirty="0"/>
          </a:p>
        </p:txBody>
      </p:sp>
      <p:pic>
        <p:nvPicPr>
          <p:cNvPr id="3" name="Picture 2">
            <a:extLst>
              <a:ext uri="{FF2B5EF4-FFF2-40B4-BE49-F238E27FC236}">
                <a16:creationId xmlns:a16="http://schemas.microsoft.com/office/drawing/2014/main" id="{FA0C10CE-2FC5-4BBC-AEDA-DF435E2745C7}"/>
              </a:ext>
            </a:extLst>
          </p:cNvPr>
          <p:cNvPicPr>
            <a:picLocks noChangeAspect="1"/>
          </p:cNvPicPr>
          <p:nvPr/>
        </p:nvPicPr>
        <p:blipFill>
          <a:blip r:embed="rId5"/>
          <a:stretch>
            <a:fillRect/>
          </a:stretch>
        </p:blipFill>
        <p:spPr>
          <a:xfrm>
            <a:off x="1072715" y="1156311"/>
            <a:ext cx="6570133" cy="6583681"/>
          </a:xfrm>
          <a:prstGeom prst="rect">
            <a:avLst/>
          </a:prstGeom>
        </p:spPr>
      </p:pic>
    </p:spTree>
    <p:extLst>
      <p:ext uri="{BB962C8B-B14F-4D97-AF65-F5344CB8AC3E}">
        <p14:creationId xmlns:p14="http://schemas.microsoft.com/office/powerpoint/2010/main" val="1886032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42"/>
        <p:cNvGrpSpPr/>
        <p:nvPr/>
      </p:nvGrpSpPr>
      <p:grpSpPr>
        <a:xfrm>
          <a:off x="0" y="0"/>
          <a:ext cx="0" cy="0"/>
          <a:chOff x="0" y="0"/>
          <a:chExt cx="0" cy="0"/>
        </a:xfrm>
      </p:grpSpPr>
      <p:pic>
        <p:nvPicPr>
          <p:cNvPr id="4" name="Google Shape;144;p17" descr="Presentation Slides-04.png">
            <a:extLst>
              <a:ext uri="{FF2B5EF4-FFF2-40B4-BE49-F238E27FC236}">
                <a16:creationId xmlns:a16="http://schemas.microsoft.com/office/drawing/2014/main" id="{87D6536E-A3ED-33CF-D91E-00E6890621DA}"/>
              </a:ext>
            </a:extLst>
          </p:cNvPr>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2" name="Picture 1">
            <a:extLst>
              <a:ext uri="{FF2B5EF4-FFF2-40B4-BE49-F238E27FC236}">
                <a16:creationId xmlns:a16="http://schemas.microsoft.com/office/drawing/2014/main" id="{C6538914-445A-A30E-958C-095CCF351E16}"/>
              </a:ext>
            </a:extLst>
          </p:cNvPr>
          <p:cNvPicPr>
            <a:picLocks noChangeAspect="1"/>
          </p:cNvPicPr>
          <p:nvPr/>
        </p:nvPicPr>
        <p:blipFill rotWithShape="1">
          <a:blip r:embed="rId5"/>
          <a:srcRect r="22238" b="24602"/>
          <a:stretch/>
        </p:blipFill>
        <p:spPr>
          <a:xfrm>
            <a:off x="1208097" y="1281520"/>
            <a:ext cx="5618764" cy="6567080"/>
          </a:xfrm>
          <a:prstGeom prst="rect">
            <a:avLst/>
          </a:prstGeom>
          <a:ln>
            <a:solidFill>
              <a:schemeClr val="tx1"/>
            </a:solidFill>
          </a:ln>
        </p:spPr>
      </p:pic>
      <p:pic>
        <p:nvPicPr>
          <p:cNvPr id="3" name="Picture 2">
            <a:extLst>
              <a:ext uri="{FF2B5EF4-FFF2-40B4-BE49-F238E27FC236}">
                <a16:creationId xmlns:a16="http://schemas.microsoft.com/office/drawing/2014/main" id="{9E7BB4CF-03BA-9D62-3971-61141A418234}"/>
              </a:ext>
            </a:extLst>
          </p:cNvPr>
          <p:cNvPicPr>
            <a:picLocks noChangeAspect="1"/>
          </p:cNvPicPr>
          <p:nvPr/>
        </p:nvPicPr>
        <p:blipFill rotWithShape="1">
          <a:blip r:embed="rId6"/>
          <a:srcRect t="463" r="51974" b="5555"/>
          <a:stretch/>
        </p:blipFill>
        <p:spPr>
          <a:xfrm>
            <a:off x="6976533" y="1281520"/>
            <a:ext cx="6671734" cy="6581266"/>
          </a:xfrm>
          <a:prstGeom prst="rect">
            <a:avLst/>
          </a:prstGeom>
          <a:ln>
            <a:solidFill>
              <a:schemeClr val="tx1"/>
            </a:solidFill>
          </a:ln>
        </p:spPr>
      </p:pic>
      <p:sp>
        <p:nvSpPr>
          <p:cNvPr id="5" name="Google Shape;146;p17">
            <a:extLst>
              <a:ext uri="{FF2B5EF4-FFF2-40B4-BE49-F238E27FC236}">
                <a16:creationId xmlns:a16="http://schemas.microsoft.com/office/drawing/2014/main" id="{CFB9E923-DC4D-5D22-518D-A7910B7823E6}"/>
              </a:ext>
            </a:extLst>
          </p:cNvPr>
          <p:cNvSpPr txBox="1"/>
          <p:nvPr/>
        </p:nvSpPr>
        <p:spPr>
          <a:xfrm>
            <a:off x="975437" y="194735"/>
            <a:ext cx="10406353" cy="1015622"/>
          </a:xfrm>
          <a:prstGeom prst="rect">
            <a:avLst/>
          </a:prstGeom>
          <a:noFill/>
          <a:ln>
            <a:noFill/>
          </a:ln>
        </p:spPr>
        <p:txBody>
          <a:bodyPr spcFirstLastPara="1" wrap="square" lIns="91425" tIns="45700" rIns="91425" bIns="45700" anchor="t" anchorCtr="0">
            <a:spAutoFit/>
          </a:bodyPr>
          <a:lstStyle/>
          <a:p>
            <a:pPr>
              <a:lnSpc>
                <a:spcPct val="150000"/>
              </a:lnSpc>
            </a:pPr>
            <a:r>
              <a:rPr lang="en-US" sz="4000" dirty="0"/>
              <a:t>Remote Access – Tally Prime</a:t>
            </a:r>
          </a:p>
        </p:txBody>
      </p:sp>
      <p:sp>
        <p:nvSpPr>
          <p:cNvPr id="7" name="Google Shape;147;p17">
            <a:extLst>
              <a:ext uri="{FF2B5EF4-FFF2-40B4-BE49-F238E27FC236}">
                <a16:creationId xmlns:a16="http://schemas.microsoft.com/office/drawing/2014/main" id="{97C11068-E00C-B92A-5094-EFEA320A8C6D}"/>
              </a:ext>
            </a:extLst>
          </p:cNvPr>
          <p:cNvSpPr/>
          <p:nvPr/>
        </p:nvSpPr>
        <p:spPr>
          <a:xfrm flipV="1">
            <a:off x="975435" y="1047703"/>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472425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2" name="Google Shape;144;p17" descr="Presentation Slides-04.png">
            <a:extLst>
              <a:ext uri="{FF2B5EF4-FFF2-40B4-BE49-F238E27FC236}">
                <a16:creationId xmlns:a16="http://schemas.microsoft.com/office/drawing/2014/main" id="{D1672FFD-8C39-BB9A-1A52-7B8FCA126CE8}"/>
              </a:ext>
            </a:extLst>
          </p:cNvPr>
          <p:cNvPicPr preferRelativeResize="0"/>
          <p:nvPr/>
        </p:nvPicPr>
        <p:blipFill rotWithShape="1">
          <a:blip r:embed="rId3">
            <a:alphaModFix/>
          </a:blip>
          <a:srcRect/>
          <a:stretch/>
        </p:blipFill>
        <p:spPr>
          <a:xfrm>
            <a:off x="1" y="0"/>
            <a:ext cx="14630397" cy="8229601"/>
          </a:xfrm>
          <a:prstGeom prst="rect">
            <a:avLst/>
          </a:prstGeom>
          <a:noFill/>
          <a:ln>
            <a:noFill/>
          </a:ln>
        </p:spPr>
      </p:pic>
      <p:sp>
        <p:nvSpPr>
          <p:cNvPr id="143" name="Google Shape;143;p17"/>
          <p:cNvSpPr/>
          <p:nvPr/>
        </p:nvSpPr>
        <p:spPr>
          <a:xfrm>
            <a:off x="0"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4" name="Picture 3">
            <a:extLst>
              <a:ext uri="{FF2B5EF4-FFF2-40B4-BE49-F238E27FC236}">
                <a16:creationId xmlns:a16="http://schemas.microsoft.com/office/drawing/2014/main" id="{19EAEF85-354B-22BB-79A8-CE9169C8118F}"/>
              </a:ext>
            </a:extLst>
          </p:cNvPr>
          <p:cNvPicPr>
            <a:picLocks noChangeAspect="1"/>
          </p:cNvPicPr>
          <p:nvPr/>
        </p:nvPicPr>
        <p:blipFill>
          <a:blip r:embed="rId5"/>
          <a:stretch>
            <a:fillRect/>
          </a:stretch>
        </p:blipFill>
        <p:spPr>
          <a:xfrm>
            <a:off x="838200" y="1258131"/>
            <a:ext cx="6472120" cy="6475337"/>
          </a:xfrm>
          <a:prstGeom prst="rect">
            <a:avLst/>
          </a:prstGeom>
          <a:ln w="12700">
            <a:solidFill>
              <a:schemeClr val="tx1"/>
            </a:solidFill>
          </a:ln>
        </p:spPr>
      </p:pic>
      <p:pic>
        <p:nvPicPr>
          <p:cNvPr id="6" name="Picture 5">
            <a:extLst>
              <a:ext uri="{FF2B5EF4-FFF2-40B4-BE49-F238E27FC236}">
                <a16:creationId xmlns:a16="http://schemas.microsoft.com/office/drawing/2014/main" id="{D917B1FD-1806-E23C-EFF5-CE3A84F67852}"/>
              </a:ext>
            </a:extLst>
          </p:cNvPr>
          <p:cNvPicPr>
            <a:picLocks noChangeAspect="1"/>
          </p:cNvPicPr>
          <p:nvPr/>
        </p:nvPicPr>
        <p:blipFill rotWithShape="1">
          <a:blip r:embed="rId6"/>
          <a:srcRect b="18236"/>
          <a:stretch/>
        </p:blipFill>
        <p:spPr>
          <a:xfrm>
            <a:off x="7721600" y="1258131"/>
            <a:ext cx="6497518" cy="6465205"/>
          </a:xfrm>
          <a:prstGeom prst="rect">
            <a:avLst/>
          </a:prstGeom>
          <a:ln w="12700">
            <a:solidFill>
              <a:schemeClr val="tx1"/>
            </a:solidFill>
          </a:ln>
        </p:spPr>
      </p:pic>
      <p:sp>
        <p:nvSpPr>
          <p:cNvPr id="5" name="Google Shape;146;p17">
            <a:extLst>
              <a:ext uri="{FF2B5EF4-FFF2-40B4-BE49-F238E27FC236}">
                <a16:creationId xmlns:a16="http://schemas.microsoft.com/office/drawing/2014/main" id="{C5B0FCEC-774A-AF4D-31D6-0B606DD5B70A}"/>
              </a:ext>
            </a:extLst>
          </p:cNvPr>
          <p:cNvSpPr txBox="1"/>
          <p:nvPr/>
        </p:nvSpPr>
        <p:spPr>
          <a:xfrm>
            <a:off x="838201" y="194735"/>
            <a:ext cx="10543590" cy="1015622"/>
          </a:xfrm>
          <a:prstGeom prst="rect">
            <a:avLst/>
          </a:prstGeom>
          <a:noFill/>
          <a:ln>
            <a:noFill/>
          </a:ln>
        </p:spPr>
        <p:txBody>
          <a:bodyPr spcFirstLastPara="1" wrap="square" lIns="91425" tIns="45700" rIns="91425" bIns="45700" anchor="t" anchorCtr="0">
            <a:spAutoFit/>
          </a:bodyPr>
          <a:lstStyle/>
          <a:p>
            <a:pPr>
              <a:lnSpc>
                <a:spcPct val="150000"/>
              </a:lnSpc>
            </a:pPr>
            <a:r>
              <a:rPr lang="en-US" sz="4000" dirty="0"/>
              <a:t>Remote Access – Tally Prime</a:t>
            </a:r>
          </a:p>
        </p:txBody>
      </p:sp>
      <p:sp>
        <p:nvSpPr>
          <p:cNvPr id="8" name="Google Shape;147;p17">
            <a:extLst>
              <a:ext uri="{FF2B5EF4-FFF2-40B4-BE49-F238E27FC236}">
                <a16:creationId xmlns:a16="http://schemas.microsoft.com/office/drawing/2014/main" id="{2193A23B-BF43-6F23-62F4-F9059CAF633A}"/>
              </a:ext>
            </a:extLst>
          </p:cNvPr>
          <p:cNvSpPr/>
          <p:nvPr/>
        </p:nvSpPr>
        <p:spPr>
          <a:xfrm flipV="1">
            <a:off x="838199" y="1097280"/>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598739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76200" y="0"/>
            <a:ext cx="14630397" cy="82296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4" name="Google Shape;146;p17">
            <a:extLst>
              <a:ext uri="{FF2B5EF4-FFF2-40B4-BE49-F238E27FC236}">
                <a16:creationId xmlns:a16="http://schemas.microsoft.com/office/drawing/2014/main" id="{EF66A950-812C-2DF9-FCAF-16B8E2479B6F}"/>
              </a:ext>
            </a:extLst>
          </p:cNvPr>
          <p:cNvSpPr txBox="1"/>
          <p:nvPr/>
        </p:nvSpPr>
        <p:spPr>
          <a:xfrm>
            <a:off x="838201" y="287599"/>
            <a:ext cx="10547718" cy="707846"/>
          </a:xfrm>
          <a:prstGeom prst="rect">
            <a:avLst/>
          </a:prstGeom>
          <a:noFill/>
          <a:ln>
            <a:noFill/>
          </a:ln>
        </p:spPr>
        <p:txBody>
          <a:bodyPr spcFirstLastPara="1" wrap="square" lIns="91425" tIns="45700" rIns="91425" bIns="45700" anchor="t" anchorCtr="0">
            <a:spAutoFit/>
          </a:bodyPr>
          <a:lstStyle/>
          <a:p>
            <a:r>
              <a:rPr lang="en-US" sz="4000" dirty="0"/>
              <a:t>Graphical Dashboard in Tally prime 4.0</a:t>
            </a:r>
          </a:p>
        </p:txBody>
      </p:sp>
      <p:pic>
        <p:nvPicPr>
          <p:cNvPr id="8" name="Picture 7">
            <a:extLst>
              <a:ext uri="{FF2B5EF4-FFF2-40B4-BE49-F238E27FC236}">
                <a16:creationId xmlns:a16="http://schemas.microsoft.com/office/drawing/2014/main" id="{75876060-C80A-4CA5-B5B7-26F7E18E8C16}"/>
              </a:ext>
            </a:extLst>
          </p:cNvPr>
          <p:cNvPicPr>
            <a:picLocks noChangeAspect="1"/>
          </p:cNvPicPr>
          <p:nvPr/>
        </p:nvPicPr>
        <p:blipFill>
          <a:blip r:embed="rId5"/>
          <a:stretch>
            <a:fillRect/>
          </a:stretch>
        </p:blipFill>
        <p:spPr>
          <a:xfrm>
            <a:off x="838200" y="1285530"/>
            <a:ext cx="13431522" cy="6310206"/>
          </a:xfrm>
          <a:prstGeom prst="rect">
            <a:avLst/>
          </a:prstGeom>
          <a:ln>
            <a:solidFill>
              <a:schemeClr val="tx1"/>
            </a:solidFill>
          </a:ln>
        </p:spPr>
      </p:pic>
      <p:sp>
        <p:nvSpPr>
          <p:cNvPr id="2" name="Google Shape;147;p17">
            <a:extLst>
              <a:ext uri="{FF2B5EF4-FFF2-40B4-BE49-F238E27FC236}">
                <a16:creationId xmlns:a16="http://schemas.microsoft.com/office/drawing/2014/main" id="{247103EC-773C-4F0F-0713-8A4DE3583F61}"/>
              </a:ext>
            </a:extLst>
          </p:cNvPr>
          <p:cNvSpPr/>
          <p:nvPr/>
        </p:nvSpPr>
        <p:spPr>
          <a:xfrm flipV="1">
            <a:off x="838200" y="998364"/>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611000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76200" y="69849"/>
            <a:ext cx="14630397" cy="82296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4" name="Google Shape;146;p17">
            <a:extLst>
              <a:ext uri="{FF2B5EF4-FFF2-40B4-BE49-F238E27FC236}">
                <a16:creationId xmlns:a16="http://schemas.microsoft.com/office/drawing/2014/main" id="{EF66A950-812C-2DF9-FCAF-16B8E2479B6F}"/>
              </a:ext>
            </a:extLst>
          </p:cNvPr>
          <p:cNvSpPr txBox="1"/>
          <p:nvPr/>
        </p:nvSpPr>
        <p:spPr>
          <a:xfrm>
            <a:off x="689634" y="313268"/>
            <a:ext cx="10406353" cy="707846"/>
          </a:xfrm>
          <a:prstGeom prst="rect">
            <a:avLst/>
          </a:prstGeom>
          <a:noFill/>
          <a:ln>
            <a:noFill/>
          </a:ln>
        </p:spPr>
        <p:txBody>
          <a:bodyPr spcFirstLastPara="1" wrap="square" lIns="91425" tIns="45700" rIns="91425" bIns="45700" anchor="t" anchorCtr="0">
            <a:spAutoFit/>
          </a:bodyPr>
          <a:lstStyle/>
          <a:p>
            <a:r>
              <a:rPr lang="en-US" sz="4000" dirty="0"/>
              <a:t>Statutory Reports in Tally prime 4.0</a:t>
            </a:r>
          </a:p>
        </p:txBody>
      </p:sp>
      <p:sp>
        <p:nvSpPr>
          <p:cNvPr id="3" name="Content Placeholder 2">
            <a:extLst>
              <a:ext uri="{FF2B5EF4-FFF2-40B4-BE49-F238E27FC236}">
                <a16:creationId xmlns:a16="http://schemas.microsoft.com/office/drawing/2014/main" id="{9FFC0EBF-D50F-6F60-4B57-094A7CE04026}"/>
              </a:ext>
            </a:extLst>
          </p:cNvPr>
          <p:cNvSpPr txBox="1">
            <a:spLocks/>
          </p:cNvSpPr>
          <p:nvPr/>
        </p:nvSpPr>
        <p:spPr>
          <a:xfrm>
            <a:off x="9525354" y="1319295"/>
            <a:ext cx="3073046" cy="6390557"/>
          </a:xfrm>
          <a:prstGeom prst="rect">
            <a:avLst/>
          </a:prstGeom>
          <a:solidFill>
            <a:schemeClr val="accent3">
              <a:lumMod val="20000"/>
              <a:lumOff val="80000"/>
            </a:schemeClr>
          </a:solidFill>
          <a:ln>
            <a:noFill/>
          </a:ln>
        </p:spPr>
        <p:txBody>
          <a:bodyPr spcFirstLastPara="1" wrap="square" lIns="130600" tIns="65300" rIns="130600" bIns="653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46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4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3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9pPr>
          </a:lstStyle>
          <a:p>
            <a:r>
              <a:rPr lang="en-US" sz="2400" dirty="0"/>
              <a:t>Go to Statutory Reports</a:t>
            </a:r>
          </a:p>
          <a:p>
            <a:r>
              <a:rPr lang="en-US" sz="2400" dirty="0"/>
              <a:t>The desired reports can be generated provided the information is feed in the appropriate way.</a:t>
            </a:r>
          </a:p>
          <a:p>
            <a:pPr marL="114300" indent="0">
              <a:buNone/>
            </a:pPr>
            <a:endParaRPr lang="en-US" sz="2400" dirty="0"/>
          </a:p>
        </p:txBody>
      </p:sp>
      <p:pic>
        <p:nvPicPr>
          <p:cNvPr id="9" name="Picture 8">
            <a:extLst>
              <a:ext uri="{FF2B5EF4-FFF2-40B4-BE49-F238E27FC236}">
                <a16:creationId xmlns:a16="http://schemas.microsoft.com/office/drawing/2014/main" id="{9B2E4912-A167-A4EF-0A43-F3C1CD04AE44}"/>
              </a:ext>
            </a:extLst>
          </p:cNvPr>
          <p:cNvPicPr>
            <a:picLocks noChangeAspect="1"/>
          </p:cNvPicPr>
          <p:nvPr/>
        </p:nvPicPr>
        <p:blipFill rotWithShape="1">
          <a:blip r:embed="rId5"/>
          <a:srcRect l="3477"/>
          <a:stretch/>
        </p:blipFill>
        <p:spPr>
          <a:xfrm>
            <a:off x="613437" y="1365015"/>
            <a:ext cx="4419002" cy="6390557"/>
          </a:xfrm>
          <a:prstGeom prst="rect">
            <a:avLst/>
          </a:prstGeom>
          <a:ln>
            <a:solidFill>
              <a:schemeClr val="tx1"/>
            </a:solidFill>
          </a:ln>
        </p:spPr>
      </p:pic>
      <p:pic>
        <p:nvPicPr>
          <p:cNvPr id="8" name="Picture 7" descr="A screenshot of a computer screen&#10;&#10;Description automatically generated">
            <a:extLst>
              <a:ext uri="{FF2B5EF4-FFF2-40B4-BE49-F238E27FC236}">
                <a16:creationId xmlns:a16="http://schemas.microsoft.com/office/drawing/2014/main" id="{C4BB3142-C99E-09A8-728A-9141C1EE6083}"/>
              </a:ext>
            </a:extLst>
          </p:cNvPr>
          <p:cNvPicPr>
            <a:picLocks noChangeAspect="1"/>
          </p:cNvPicPr>
          <p:nvPr/>
        </p:nvPicPr>
        <p:blipFill rotWithShape="1">
          <a:blip r:embed="rId6"/>
          <a:srcRect l="7911" r="3963"/>
          <a:stretch/>
        </p:blipFill>
        <p:spPr>
          <a:xfrm>
            <a:off x="5469467" y="1365015"/>
            <a:ext cx="3776133" cy="6390557"/>
          </a:xfrm>
          <a:prstGeom prst="rect">
            <a:avLst/>
          </a:prstGeom>
          <a:ln>
            <a:solidFill>
              <a:schemeClr val="tx1"/>
            </a:solidFill>
          </a:ln>
        </p:spPr>
      </p:pic>
      <p:sp>
        <p:nvSpPr>
          <p:cNvPr id="2" name="Google Shape;147;p17">
            <a:extLst>
              <a:ext uri="{FF2B5EF4-FFF2-40B4-BE49-F238E27FC236}">
                <a16:creationId xmlns:a16="http://schemas.microsoft.com/office/drawing/2014/main" id="{827F6543-E500-5E51-1281-99E478C122E3}"/>
              </a:ext>
            </a:extLst>
          </p:cNvPr>
          <p:cNvSpPr/>
          <p:nvPr/>
        </p:nvSpPr>
        <p:spPr>
          <a:xfrm flipV="1">
            <a:off x="613437" y="1048978"/>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47037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76200" y="70967"/>
            <a:ext cx="14630397" cy="82296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4" name="Google Shape;146;p17">
            <a:extLst>
              <a:ext uri="{FF2B5EF4-FFF2-40B4-BE49-F238E27FC236}">
                <a16:creationId xmlns:a16="http://schemas.microsoft.com/office/drawing/2014/main" id="{EF66A950-812C-2DF9-FCAF-16B8E2479B6F}"/>
              </a:ext>
            </a:extLst>
          </p:cNvPr>
          <p:cNvSpPr txBox="1"/>
          <p:nvPr/>
        </p:nvSpPr>
        <p:spPr>
          <a:xfrm>
            <a:off x="762003" y="489399"/>
            <a:ext cx="10406353" cy="707846"/>
          </a:xfrm>
          <a:prstGeom prst="rect">
            <a:avLst/>
          </a:prstGeom>
          <a:noFill/>
          <a:ln>
            <a:noFill/>
          </a:ln>
        </p:spPr>
        <p:txBody>
          <a:bodyPr spcFirstLastPara="1" wrap="square" lIns="91425" tIns="45700" rIns="91425" bIns="45700" anchor="t" anchorCtr="0">
            <a:spAutoFit/>
          </a:bodyPr>
          <a:lstStyle/>
          <a:p>
            <a:r>
              <a:rPr lang="en-US" sz="4000" dirty="0">
                <a:solidFill>
                  <a:schemeClr val="tx1"/>
                </a:solidFill>
                <a:effectLst/>
                <a:latin typeface="Arial" panose="020B0604020202020204" pitchFamily="34" charset="0"/>
                <a:ea typeface="Calibri" panose="020F0502020204030204" pitchFamily="34" charset="0"/>
              </a:rPr>
              <a:t>WhatsApp Sent Log within </a:t>
            </a:r>
            <a:r>
              <a:rPr lang="en-US" sz="4000" dirty="0"/>
              <a:t>Tally Prime 4.0</a:t>
            </a:r>
          </a:p>
        </p:txBody>
      </p:sp>
      <p:sp>
        <p:nvSpPr>
          <p:cNvPr id="3" name="Content Placeholder 2">
            <a:extLst>
              <a:ext uri="{FF2B5EF4-FFF2-40B4-BE49-F238E27FC236}">
                <a16:creationId xmlns:a16="http://schemas.microsoft.com/office/drawing/2014/main" id="{9FFC0EBF-D50F-6F60-4B57-094A7CE04026}"/>
              </a:ext>
            </a:extLst>
          </p:cNvPr>
          <p:cNvSpPr txBox="1">
            <a:spLocks/>
          </p:cNvSpPr>
          <p:nvPr/>
        </p:nvSpPr>
        <p:spPr>
          <a:xfrm>
            <a:off x="3308175" y="5011946"/>
            <a:ext cx="9391825" cy="2216605"/>
          </a:xfrm>
          <a:prstGeom prst="rect">
            <a:avLst/>
          </a:prstGeom>
          <a:solidFill>
            <a:schemeClr val="accent3">
              <a:lumMod val="20000"/>
              <a:lumOff val="80000"/>
            </a:schemeClr>
          </a:solidFill>
          <a:ln>
            <a:noFill/>
          </a:ln>
        </p:spPr>
        <p:txBody>
          <a:bodyPr spcFirstLastPara="1" wrap="square" lIns="130600" tIns="65300" rIns="130600" bIns="653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46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4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3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9pPr>
          </a:lstStyle>
          <a:p>
            <a:pPr marL="0" marR="0" algn="just">
              <a:lnSpc>
                <a:spcPct val="115000"/>
              </a:lnSpc>
              <a:spcBef>
                <a:spcPts val="0"/>
              </a:spcBef>
              <a:spcAft>
                <a:spcPts val="1200"/>
              </a:spcAft>
            </a:pPr>
            <a:r>
              <a:rPr lang="en-IN" sz="2400" dirty="0">
                <a:effectLst/>
                <a:latin typeface="Calibri" panose="020F0502020204030204" pitchFamily="34" charset="0"/>
                <a:ea typeface="Calibri" panose="020F0502020204030204" pitchFamily="34" charset="0"/>
                <a:cs typeface="Arial" panose="020B0604020202020204" pitchFamily="34" charset="0"/>
              </a:rPr>
              <a:t>To enable add-on, navigate to Gateway of Tally</a:t>
            </a:r>
            <a:r>
              <a:rPr lang="en-IN"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IN" sz="24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IN" sz="2400" dirty="0">
                <a:effectLst/>
                <a:latin typeface="Calibri" panose="020F0502020204030204" pitchFamily="34" charset="0"/>
                <a:ea typeface="Calibri" panose="020F0502020204030204" pitchFamily="34" charset="0"/>
                <a:cs typeface="Calibri" panose="020F0502020204030204" pitchFamily="34" charset="0"/>
              </a:rPr>
              <a:t> Help (F1) </a:t>
            </a:r>
            <a:r>
              <a:rPr lang="en-IN" sz="24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IN" sz="2400" dirty="0">
                <a:effectLst/>
                <a:latin typeface="Calibri" panose="020F0502020204030204" pitchFamily="34" charset="0"/>
                <a:ea typeface="Calibri" panose="020F0502020204030204" pitchFamily="34" charset="0"/>
                <a:cs typeface="Calibri" panose="020F0502020204030204" pitchFamily="34" charset="0"/>
              </a:rPr>
              <a:t>TDL &amp; Add-Ons  </a:t>
            </a:r>
            <a:r>
              <a:rPr lang="en-IN" sz="24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IN" sz="2400" dirty="0">
                <a:effectLst/>
                <a:latin typeface="Calibri" panose="020F0502020204030204" pitchFamily="34" charset="0"/>
                <a:ea typeface="Calibri" panose="020F0502020204030204" pitchFamily="34" charset="0"/>
                <a:cs typeface="Calibri" panose="020F0502020204030204" pitchFamily="34" charset="0"/>
              </a:rPr>
              <a:t> Add - On Features (F6) &amp; Set ‘Activate WhatsApp Sent Log within Tally’ to ‘Yes’.</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2AF61C7-5772-96F8-0775-8100D087233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6902" y="1586651"/>
            <a:ext cx="2286000" cy="5796280"/>
          </a:xfrm>
          <a:prstGeom prst="rect">
            <a:avLst/>
          </a:prstGeom>
          <a:noFill/>
          <a:ln>
            <a:solidFill>
              <a:schemeClr val="tx1"/>
            </a:solidFill>
          </a:ln>
        </p:spPr>
      </p:pic>
      <p:pic>
        <p:nvPicPr>
          <p:cNvPr id="5" name="Picture 4">
            <a:extLst>
              <a:ext uri="{FF2B5EF4-FFF2-40B4-BE49-F238E27FC236}">
                <a16:creationId xmlns:a16="http://schemas.microsoft.com/office/drawing/2014/main" id="{02842124-EF64-C30F-D0EE-500AF8079325}"/>
              </a:ext>
            </a:extLst>
          </p:cNvPr>
          <p:cNvPicPr>
            <a:picLocks noChangeAspect="1"/>
          </p:cNvPicPr>
          <p:nvPr/>
        </p:nvPicPr>
        <p:blipFill rotWithShape="1">
          <a:blip r:embed="rId6">
            <a:extLst>
              <a:ext uri="{28A0092B-C50C-407E-A947-70E740481C1C}">
                <a14:useLocalDpi xmlns:a14="http://schemas.microsoft.com/office/drawing/2010/main" val="0"/>
              </a:ext>
            </a:extLst>
          </a:blip>
          <a:srcRect b="45515"/>
          <a:stretch/>
        </p:blipFill>
        <p:spPr bwMode="auto">
          <a:xfrm>
            <a:off x="3303410" y="1586651"/>
            <a:ext cx="9188625" cy="3425295"/>
          </a:xfrm>
          <a:prstGeom prst="rect">
            <a:avLst/>
          </a:prstGeom>
          <a:noFill/>
          <a:ln>
            <a:solidFill>
              <a:schemeClr val="tx1"/>
            </a:solidFill>
          </a:ln>
        </p:spPr>
      </p:pic>
      <p:sp>
        <p:nvSpPr>
          <p:cNvPr id="6" name="Google Shape;147;p17">
            <a:extLst>
              <a:ext uri="{FF2B5EF4-FFF2-40B4-BE49-F238E27FC236}">
                <a16:creationId xmlns:a16="http://schemas.microsoft.com/office/drawing/2014/main" id="{9E3BE415-EA09-4D7D-27C7-D96A9CE0BCA2}"/>
              </a:ext>
            </a:extLst>
          </p:cNvPr>
          <p:cNvSpPr/>
          <p:nvPr/>
        </p:nvSpPr>
        <p:spPr>
          <a:xfrm flipV="1">
            <a:off x="762003" y="1233967"/>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2119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bg/>
                                          </p:spTgt>
                                        </p:tgtEl>
                                        <p:attrNameLst>
                                          <p:attrName>style.visibility</p:attrName>
                                        </p:attrNameLst>
                                      </p:cBhvr>
                                      <p:to>
                                        <p:strVal val="visible"/>
                                      </p:to>
                                    </p:set>
                                    <p:animEffect transition="in" filter="fade">
                                      <p:cBhvr>
                                        <p:cTn id="22" dur="500"/>
                                        <p:tgtEl>
                                          <p:spTgt spid="3">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76200" y="0"/>
            <a:ext cx="14630397" cy="82296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4" name="Google Shape;146;p17">
            <a:extLst>
              <a:ext uri="{FF2B5EF4-FFF2-40B4-BE49-F238E27FC236}">
                <a16:creationId xmlns:a16="http://schemas.microsoft.com/office/drawing/2014/main" id="{EF66A950-812C-2DF9-FCAF-16B8E2479B6F}"/>
              </a:ext>
            </a:extLst>
          </p:cNvPr>
          <p:cNvSpPr txBox="1"/>
          <p:nvPr/>
        </p:nvSpPr>
        <p:spPr>
          <a:xfrm>
            <a:off x="743951" y="422851"/>
            <a:ext cx="12362449" cy="707846"/>
          </a:xfrm>
          <a:prstGeom prst="rect">
            <a:avLst/>
          </a:prstGeom>
          <a:noFill/>
          <a:ln>
            <a:noFill/>
          </a:ln>
        </p:spPr>
        <p:txBody>
          <a:bodyPr spcFirstLastPara="1" wrap="square" lIns="91425" tIns="45700" rIns="91425" bIns="45700" anchor="t" anchorCtr="0">
            <a:spAutoFit/>
          </a:bodyPr>
          <a:lstStyle/>
          <a:p>
            <a:r>
              <a:rPr lang="en-US" sz="4000" dirty="0">
                <a:solidFill>
                  <a:schemeClr val="tx1"/>
                </a:solidFill>
                <a:latin typeface="Arial" panose="020B0604020202020204" pitchFamily="34" charset="0"/>
                <a:ea typeface="Calibri" panose="020F0502020204030204" pitchFamily="34" charset="0"/>
              </a:rPr>
              <a:t>C</a:t>
            </a:r>
            <a:r>
              <a:rPr lang="en-US" sz="4000" dirty="0">
                <a:solidFill>
                  <a:schemeClr val="tx1"/>
                </a:solidFill>
                <a:effectLst/>
                <a:latin typeface="Arial" panose="020B0604020202020204" pitchFamily="34" charset="0"/>
                <a:ea typeface="Calibri" panose="020F0502020204030204" pitchFamily="34" charset="0"/>
              </a:rPr>
              <a:t>omparison between Tally </a:t>
            </a:r>
            <a:r>
              <a:rPr lang="en-US" sz="4000" dirty="0">
                <a:solidFill>
                  <a:schemeClr val="tx1"/>
                </a:solidFill>
                <a:latin typeface="Arial" panose="020B0604020202020204" pitchFamily="34" charset="0"/>
                <a:ea typeface="Calibri" panose="020F0502020204030204" pitchFamily="34" charset="0"/>
              </a:rPr>
              <a:t>ERP</a:t>
            </a:r>
            <a:r>
              <a:rPr lang="en-US" sz="4000" dirty="0">
                <a:solidFill>
                  <a:schemeClr val="tx1"/>
                </a:solidFill>
                <a:effectLst/>
                <a:latin typeface="Arial" panose="020B0604020202020204" pitchFamily="34" charset="0"/>
                <a:ea typeface="Calibri" panose="020F0502020204030204" pitchFamily="34" charset="0"/>
              </a:rPr>
              <a:t> 9 and Tally </a:t>
            </a:r>
            <a:r>
              <a:rPr lang="en-US" sz="4000" dirty="0">
                <a:solidFill>
                  <a:schemeClr val="tx1"/>
                </a:solidFill>
                <a:latin typeface="Arial" panose="020B0604020202020204" pitchFamily="34" charset="0"/>
                <a:ea typeface="Calibri" panose="020F0502020204030204" pitchFamily="34" charset="0"/>
              </a:rPr>
              <a:t>P</a:t>
            </a:r>
            <a:r>
              <a:rPr lang="en-US" sz="4000" dirty="0">
                <a:solidFill>
                  <a:schemeClr val="tx1"/>
                </a:solidFill>
                <a:effectLst/>
                <a:latin typeface="Arial" panose="020B0604020202020204" pitchFamily="34" charset="0"/>
                <a:ea typeface="Calibri" panose="020F0502020204030204" pitchFamily="34" charset="0"/>
              </a:rPr>
              <a:t>rime 4.0</a:t>
            </a:r>
            <a:endParaRPr lang="en-US" sz="4000" dirty="0"/>
          </a:p>
        </p:txBody>
      </p:sp>
      <p:pic>
        <p:nvPicPr>
          <p:cNvPr id="9" name="Picture 8" descr="A screenshot of a computer&#10;&#10;Description automatically generated">
            <a:extLst>
              <a:ext uri="{FF2B5EF4-FFF2-40B4-BE49-F238E27FC236}">
                <a16:creationId xmlns:a16="http://schemas.microsoft.com/office/drawing/2014/main" id="{F7B77734-3FA2-22C2-8F91-DBF9393649E2}"/>
              </a:ext>
            </a:extLst>
          </p:cNvPr>
          <p:cNvPicPr>
            <a:picLocks noChangeAspect="1"/>
          </p:cNvPicPr>
          <p:nvPr/>
        </p:nvPicPr>
        <p:blipFill rotWithShape="1">
          <a:blip r:embed="rId5"/>
          <a:srcRect l="8034" r="6140" b="2788"/>
          <a:stretch/>
        </p:blipFill>
        <p:spPr>
          <a:xfrm>
            <a:off x="1134533" y="1357792"/>
            <a:ext cx="11684000" cy="6419238"/>
          </a:xfrm>
          <a:prstGeom prst="rect">
            <a:avLst/>
          </a:prstGeom>
          <a:ln w="12700">
            <a:solidFill>
              <a:schemeClr val="tx1"/>
            </a:solidFill>
          </a:ln>
        </p:spPr>
      </p:pic>
      <p:sp>
        <p:nvSpPr>
          <p:cNvPr id="5" name="Google Shape;147;p17">
            <a:extLst>
              <a:ext uri="{FF2B5EF4-FFF2-40B4-BE49-F238E27FC236}">
                <a16:creationId xmlns:a16="http://schemas.microsoft.com/office/drawing/2014/main" id="{50C9FC91-A198-DC5F-3C87-B65A2B202F53}"/>
              </a:ext>
            </a:extLst>
          </p:cNvPr>
          <p:cNvSpPr/>
          <p:nvPr/>
        </p:nvSpPr>
        <p:spPr>
          <a:xfrm>
            <a:off x="838200" y="1142397"/>
            <a:ext cx="12115800" cy="59870"/>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81094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76200" y="0"/>
            <a:ext cx="14630397" cy="82296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4" name="Google Shape;146;p17">
            <a:extLst>
              <a:ext uri="{FF2B5EF4-FFF2-40B4-BE49-F238E27FC236}">
                <a16:creationId xmlns:a16="http://schemas.microsoft.com/office/drawing/2014/main" id="{EF66A950-812C-2DF9-FCAF-16B8E2479B6F}"/>
              </a:ext>
            </a:extLst>
          </p:cNvPr>
          <p:cNvSpPr txBox="1"/>
          <p:nvPr/>
        </p:nvSpPr>
        <p:spPr>
          <a:xfrm>
            <a:off x="856902" y="495300"/>
            <a:ext cx="10406353" cy="707846"/>
          </a:xfrm>
          <a:prstGeom prst="rect">
            <a:avLst/>
          </a:prstGeom>
          <a:noFill/>
          <a:ln>
            <a:noFill/>
          </a:ln>
        </p:spPr>
        <p:txBody>
          <a:bodyPr spcFirstLastPara="1" wrap="square" lIns="91425" tIns="45700" rIns="91425" bIns="45700" anchor="t" anchorCtr="0">
            <a:spAutoFit/>
          </a:bodyPr>
          <a:lstStyle/>
          <a:p>
            <a:pPr algn="l"/>
            <a:r>
              <a:rPr lang="en-US" sz="4000" i="0" dirty="0">
                <a:solidFill>
                  <a:schemeClr val="tx1"/>
                </a:solidFill>
                <a:effectLst/>
                <a:latin typeface="+mj-lt"/>
              </a:rPr>
              <a:t>Financial Reports in Tally Prime</a:t>
            </a:r>
          </a:p>
        </p:txBody>
      </p:sp>
      <p:sp>
        <p:nvSpPr>
          <p:cNvPr id="2" name="Content Placeholder 2">
            <a:extLst>
              <a:ext uri="{FF2B5EF4-FFF2-40B4-BE49-F238E27FC236}">
                <a16:creationId xmlns:a16="http://schemas.microsoft.com/office/drawing/2014/main" id="{771FE8FD-E4BB-3117-5B12-6F8C6F2BF814}"/>
              </a:ext>
            </a:extLst>
          </p:cNvPr>
          <p:cNvSpPr txBox="1">
            <a:spLocks/>
          </p:cNvSpPr>
          <p:nvPr/>
        </p:nvSpPr>
        <p:spPr>
          <a:xfrm>
            <a:off x="780705" y="1203146"/>
            <a:ext cx="4781898" cy="646218"/>
          </a:xfrm>
          <a:prstGeom prst="rect">
            <a:avLst/>
          </a:prstGeom>
          <a:noFill/>
          <a:ln>
            <a:noFill/>
          </a:ln>
        </p:spPr>
        <p:txBody>
          <a:bodyPr spcFirstLastPara="1" wrap="square" lIns="130600" tIns="65300" rIns="130600" bIns="653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46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4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3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9pPr>
          </a:lstStyle>
          <a:p>
            <a:pPr marL="114300" indent="0">
              <a:buNone/>
            </a:pPr>
            <a:r>
              <a:rPr lang="en-US" sz="3600" dirty="0">
                <a:latin typeface="+mj-lt"/>
              </a:rPr>
              <a:t>Balance Sheet</a:t>
            </a:r>
          </a:p>
          <a:p>
            <a:pPr marL="114300" indent="0">
              <a:buNone/>
            </a:pPr>
            <a:endParaRPr lang="en-US" sz="3600" dirty="0">
              <a:latin typeface="+mj-lt"/>
            </a:endParaRPr>
          </a:p>
        </p:txBody>
      </p:sp>
      <p:pic>
        <p:nvPicPr>
          <p:cNvPr id="5" name="Picture 4" descr="A screenshot of a computer&#10;&#10;Description automatically generated">
            <a:extLst>
              <a:ext uri="{FF2B5EF4-FFF2-40B4-BE49-F238E27FC236}">
                <a16:creationId xmlns:a16="http://schemas.microsoft.com/office/drawing/2014/main" id="{FAE09A74-A8DC-203B-56E4-AB954B1D06D5}"/>
              </a:ext>
            </a:extLst>
          </p:cNvPr>
          <p:cNvPicPr>
            <a:picLocks noChangeAspect="1"/>
          </p:cNvPicPr>
          <p:nvPr/>
        </p:nvPicPr>
        <p:blipFill>
          <a:blip r:embed="rId5"/>
          <a:stretch>
            <a:fillRect/>
          </a:stretch>
        </p:blipFill>
        <p:spPr>
          <a:xfrm>
            <a:off x="856902" y="2133600"/>
            <a:ext cx="12291631" cy="5715000"/>
          </a:xfrm>
          <a:prstGeom prst="rect">
            <a:avLst/>
          </a:prstGeom>
          <a:ln>
            <a:solidFill>
              <a:schemeClr val="tx1"/>
            </a:solidFill>
          </a:ln>
        </p:spPr>
      </p:pic>
      <p:sp>
        <p:nvSpPr>
          <p:cNvPr id="6" name="Google Shape;147;p17">
            <a:extLst>
              <a:ext uri="{FF2B5EF4-FFF2-40B4-BE49-F238E27FC236}">
                <a16:creationId xmlns:a16="http://schemas.microsoft.com/office/drawing/2014/main" id="{23CB2E4D-6E57-5FF2-EB8A-59D5597EE77B}"/>
              </a:ext>
            </a:extLst>
          </p:cNvPr>
          <p:cNvSpPr/>
          <p:nvPr/>
        </p:nvSpPr>
        <p:spPr>
          <a:xfrm>
            <a:off x="838200" y="1142397"/>
            <a:ext cx="12115800" cy="59870"/>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12852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76200" y="0"/>
            <a:ext cx="14630397" cy="82296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Content Placeholder 2">
            <a:extLst>
              <a:ext uri="{FF2B5EF4-FFF2-40B4-BE49-F238E27FC236}">
                <a16:creationId xmlns:a16="http://schemas.microsoft.com/office/drawing/2014/main" id="{771FE8FD-E4BB-3117-5B12-6F8C6F2BF814}"/>
              </a:ext>
            </a:extLst>
          </p:cNvPr>
          <p:cNvSpPr txBox="1">
            <a:spLocks/>
          </p:cNvSpPr>
          <p:nvPr/>
        </p:nvSpPr>
        <p:spPr>
          <a:xfrm>
            <a:off x="838200" y="1405196"/>
            <a:ext cx="7118698" cy="588106"/>
          </a:xfrm>
          <a:prstGeom prst="rect">
            <a:avLst/>
          </a:prstGeom>
          <a:noFill/>
          <a:ln>
            <a:noFill/>
          </a:ln>
        </p:spPr>
        <p:txBody>
          <a:bodyPr spcFirstLastPara="1" wrap="square" lIns="130600" tIns="65300" rIns="130600" bIns="65300" anchor="t" anchorCtr="0">
            <a:normAutofit fontScale="25000" lnSpcReduction="200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46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4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3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9pPr>
          </a:lstStyle>
          <a:p>
            <a:pPr marL="114300" indent="0">
              <a:buNone/>
            </a:pPr>
            <a:r>
              <a:rPr lang="en-US" sz="14400" dirty="0">
                <a:latin typeface="+mj-lt"/>
              </a:rPr>
              <a:t>Profit and Loss Account</a:t>
            </a:r>
          </a:p>
          <a:p>
            <a:pPr marL="114300" indent="0">
              <a:buNone/>
            </a:pPr>
            <a:endParaRPr lang="en-US" sz="12000" dirty="0">
              <a:latin typeface="+mj-lt"/>
            </a:endParaRPr>
          </a:p>
        </p:txBody>
      </p:sp>
      <p:pic>
        <p:nvPicPr>
          <p:cNvPr id="6" name="Picture 5" descr="A screenshot of a computer&#10;&#10;Description automatically generated">
            <a:extLst>
              <a:ext uri="{FF2B5EF4-FFF2-40B4-BE49-F238E27FC236}">
                <a16:creationId xmlns:a16="http://schemas.microsoft.com/office/drawing/2014/main" id="{CD74B723-8A00-B4FA-530E-59DF08ED9369}"/>
              </a:ext>
            </a:extLst>
          </p:cNvPr>
          <p:cNvPicPr>
            <a:picLocks noChangeAspect="1"/>
          </p:cNvPicPr>
          <p:nvPr/>
        </p:nvPicPr>
        <p:blipFill>
          <a:blip r:embed="rId5"/>
          <a:stretch>
            <a:fillRect/>
          </a:stretch>
        </p:blipFill>
        <p:spPr>
          <a:xfrm>
            <a:off x="1061181" y="2133600"/>
            <a:ext cx="11695238" cy="5899650"/>
          </a:xfrm>
          <a:prstGeom prst="rect">
            <a:avLst/>
          </a:prstGeom>
          <a:ln>
            <a:solidFill>
              <a:schemeClr val="tx1"/>
            </a:solidFill>
          </a:ln>
        </p:spPr>
      </p:pic>
      <p:sp>
        <p:nvSpPr>
          <p:cNvPr id="3" name="Google Shape;146;p17">
            <a:extLst>
              <a:ext uri="{FF2B5EF4-FFF2-40B4-BE49-F238E27FC236}">
                <a16:creationId xmlns:a16="http://schemas.microsoft.com/office/drawing/2014/main" id="{D80DF8C2-99FA-BA85-87F9-B01D333FD78C}"/>
              </a:ext>
            </a:extLst>
          </p:cNvPr>
          <p:cNvSpPr txBox="1"/>
          <p:nvPr/>
        </p:nvSpPr>
        <p:spPr>
          <a:xfrm>
            <a:off x="856902" y="495300"/>
            <a:ext cx="10406353" cy="707846"/>
          </a:xfrm>
          <a:prstGeom prst="rect">
            <a:avLst/>
          </a:prstGeom>
          <a:noFill/>
          <a:ln>
            <a:noFill/>
          </a:ln>
        </p:spPr>
        <p:txBody>
          <a:bodyPr spcFirstLastPara="1" wrap="square" lIns="91425" tIns="45700" rIns="91425" bIns="45700" anchor="t" anchorCtr="0">
            <a:spAutoFit/>
          </a:bodyPr>
          <a:lstStyle/>
          <a:p>
            <a:pPr algn="l"/>
            <a:r>
              <a:rPr lang="en-US" sz="4000" i="0" dirty="0">
                <a:solidFill>
                  <a:schemeClr val="tx1"/>
                </a:solidFill>
                <a:effectLst/>
                <a:latin typeface="+mj-lt"/>
              </a:rPr>
              <a:t>Financial Reports in Tally Prime</a:t>
            </a:r>
          </a:p>
        </p:txBody>
      </p:sp>
      <p:sp>
        <p:nvSpPr>
          <p:cNvPr id="7" name="Google Shape;147;p17">
            <a:extLst>
              <a:ext uri="{FF2B5EF4-FFF2-40B4-BE49-F238E27FC236}">
                <a16:creationId xmlns:a16="http://schemas.microsoft.com/office/drawing/2014/main" id="{EE41769A-7867-8C0F-8B55-EB5A4DDB37EA}"/>
              </a:ext>
            </a:extLst>
          </p:cNvPr>
          <p:cNvSpPr/>
          <p:nvPr/>
        </p:nvSpPr>
        <p:spPr>
          <a:xfrm>
            <a:off x="838200" y="1142397"/>
            <a:ext cx="12115800" cy="59870"/>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02752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76200" y="0"/>
            <a:ext cx="14630397" cy="82296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Content Placeholder 2">
            <a:extLst>
              <a:ext uri="{FF2B5EF4-FFF2-40B4-BE49-F238E27FC236}">
                <a16:creationId xmlns:a16="http://schemas.microsoft.com/office/drawing/2014/main" id="{771FE8FD-E4BB-3117-5B12-6F8C6F2BF814}"/>
              </a:ext>
            </a:extLst>
          </p:cNvPr>
          <p:cNvSpPr txBox="1">
            <a:spLocks/>
          </p:cNvSpPr>
          <p:nvPr/>
        </p:nvSpPr>
        <p:spPr>
          <a:xfrm>
            <a:off x="856902" y="1294824"/>
            <a:ext cx="4781898" cy="412990"/>
          </a:xfrm>
          <a:prstGeom prst="rect">
            <a:avLst/>
          </a:prstGeom>
          <a:noFill/>
          <a:ln>
            <a:noFill/>
          </a:ln>
        </p:spPr>
        <p:txBody>
          <a:bodyPr spcFirstLastPara="1" wrap="square" lIns="130600" tIns="65300" rIns="130600" bIns="653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46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4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3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9pPr>
          </a:lstStyle>
          <a:p>
            <a:pPr marL="114300" indent="0">
              <a:buNone/>
            </a:pPr>
            <a:r>
              <a:rPr lang="en-US" sz="3600" dirty="0">
                <a:latin typeface="+mj-lt"/>
              </a:rPr>
              <a:t>Ratio Analysis</a:t>
            </a:r>
          </a:p>
          <a:p>
            <a:pPr marL="114300" indent="0">
              <a:buNone/>
            </a:pPr>
            <a:endParaRPr lang="en-US" sz="3600" dirty="0">
              <a:latin typeface="+mj-lt"/>
            </a:endParaRPr>
          </a:p>
        </p:txBody>
      </p:sp>
      <p:pic>
        <p:nvPicPr>
          <p:cNvPr id="5" name="Picture 4" descr="A screenshot of a computer&#10;&#10;Description automatically generated">
            <a:extLst>
              <a:ext uri="{FF2B5EF4-FFF2-40B4-BE49-F238E27FC236}">
                <a16:creationId xmlns:a16="http://schemas.microsoft.com/office/drawing/2014/main" id="{B90ECB6D-E7A4-C57E-5362-D98CD98B0921}"/>
              </a:ext>
            </a:extLst>
          </p:cNvPr>
          <p:cNvPicPr>
            <a:picLocks noChangeAspect="1"/>
          </p:cNvPicPr>
          <p:nvPr/>
        </p:nvPicPr>
        <p:blipFill>
          <a:blip r:embed="rId5"/>
          <a:stretch>
            <a:fillRect/>
          </a:stretch>
        </p:blipFill>
        <p:spPr>
          <a:xfrm>
            <a:off x="856902" y="2100514"/>
            <a:ext cx="12282107" cy="5736386"/>
          </a:xfrm>
          <a:prstGeom prst="rect">
            <a:avLst/>
          </a:prstGeom>
          <a:ln>
            <a:solidFill>
              <a:schemeClr val="tx1"/>
            </a:solidFill>
          </a:ln>
        </p:spPr>
      </p:pic>
      <p:sp>
        <p:nvSpPr>
          <p:cNvPr id="6" name="Google Shape;146;p17">
            <a:extLst>
              <a:ext uri="{FF2B5EF4-FFF2-40B4-BE49-F238E27FC236}">
                <a16:creationId xmlns:a16="http://schemas.microsoft.com/office/drawing/2014/main" id="{3CED5405-EEE4-686D-6182-7D1FDBB81FEF}"/>
              </a:ext>
            </a:extLst>
          </p:cNvPr>
          <p:cNvSpPr txBox="1"/>
          <p:nvPr/>
        </p:nvSpPr>
        <p:spPr>
          <a:xfrm>
            <a:off x="856902" y="495300"/>
            <a:ext cx="10406353" cy="707846"/>
          </a:xfrm>
          <a:prstGeom prst="rect">
            <a:avLst/>
          </a:prstGeom>
          <a:noFill/>
          <a:ln>
            <a:noFill/>
          </a:ln>
        </p:spPr>
        <p:txBody>
          <a:bodyPr spcFirstLastPara="1" wrap="square" lIns="91425" tIns="45700" rIns="91425" bIns="45700" anchor="t" anchorCtr="0">
            <a:spAutoFit/>
          </a:bodyPr>
          <a:lstStyle/>
          <a:p>
            <a:pPr algn="l"/>
            <a:r>
              <a:rPr lang="en-US" sz="4000" i="0" dirty="0">
                <a:solidFill>
                  <a:schemeClr val="tx1"/>
                </a:solidFill>
                <a:effectLst/>
                <a:latin typeface="+mj-lt"/>
              </a:rPr>
              <a:t>Financial Reports in Tally Prime</a:t>
            </a:r>
          </a:p>
        </p:txBody>
      </p:sp>
      <p:sp>
        <p:nvSpPr>
          <p:cNvPr id="8" name="Google Shape;147;p17">
            <a:extLst>
              <a:ext uri="{FF2B5EF4-FFF2-40B4-BE49-F238E27FC236}">
                <a16:creationId xmlns:a16="http://schemas.microsoft.com/office/drawing/2014/main" id="{079C4BB2-C190-4EC6-AFB5-950CD4FA72FD}"/>
              </a:ext>
            </a:extLst>
          </p:cNvPr>
          <p:cNvSpPr/>
          <p:nvPr/>
        </p:nvSpPr>
        <p:spPr>
          <a:xfrm>
            <a:off x="838200" y="1142397"/>
            <a:ext cx="12115800" cy="59870"/>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609953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9294" y="-549"/>
            <a:ext cx="14621106"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Calibri"/>
              <a:ea typeface="Calibri"/>
              <a:cs typeface="Calibri"/>
              <a:sym typeface="Calibri"/>
            </a:endParaRPr>
          </a:p>
        </p:txBody>
      </p:sp>
      <p:pic>
        <p:nvPicPr>
          <p:cNvPr id="99" name="Google Shape;99;p14" descr="Presentation Slides-06.png"/>
          <p:cNvPicPr preferRelativeResize="0"/>
          <p:nvPr/>
        </p:nvPicPr>
        <p:blipFill rotWithShape="1">
          <a:blip r:embed="rId3">
            <a:alphaModFix/>
          </a:blip>
          <a:srcRect/>
          <a:stretch/>
        </p:blipFill>
        <p:spPr>
          <a:xfrm>
            <a:off x="13868400" y="228600"/>
            <a:ext cx="539514" cy="533400"/>
          </a:xfrm>
          <a:prstGeom prst="rect">
            <a:avLst/>
          </a:prstGeom>
          <a:noFill/>
          <a:ln>
            <a:noFill/>
          </a:ln>
        </p:spPr>
      </p:pic>
      <p:sp>
        <p:nvSpPr>
          <p:cNvPr id="100" name="Google Shape;100;p14"/>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Google Shape;96;p14">
            <a:extLst>
              <a:ext uri="{FF2B5EF4-FFF2-40B4-BE49-F238E27FC236}">
                <a16:creationId xmlns:a16="http://schemas.microsoft.com/office/drawing/2014/main" id="{C2D72D76-7279-B39B-673F-5A17A2C699E2}"/>
              </a:ext>
            </a:extLst>
          </p:cNvPr>
          <p:cNvSpPr txBox="1"/>
          <p:nvPr/>
        </p:nvSpPr>
        <p:spPr>
          <a:xfrm>
            <a:off x="490473" y="308147"/>
            <a:ext cx="573322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ym typeface="Roboto"/>
              </a:rPr>
              <a:t>Tally Features</a:t>
            </a:r>
          </a:p>
        </p:txBody>
      </p:sp>
      <p:sp>
        <p:nvSpPr>
          <p:cNvPr id="3" name="Google Shape;97;p14">
            <a:extLst>
              <a:ext uri="{FF2B5EF4-FFF2-40B4-BE49-F238E27FC236}">
                <a16:creationId xmlns:a16="http://schemas.microsoft.com/office/drawing/2014/main" id="{1CF3476D-66EC-BBFB-0F73-2A166602AE16}"/>
              </a:ext>
            </a:extLst>
          </p:cNvPr>
          <p:cNvSpPr/>
          <p:nvPr/>
        </p:nvSpPr>
        <p:spPr>
          <a:xfrm>
            <a:off x="563749" y="982905"/>
            <a:ext cx="3271059"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5E53EBE4-B332-0AF9-4B91-39FD3A0FF020}"/>
              </a:ext>
            </a:extLst>
          </p:cNvPr>
          <p:cNvPicPr>
            <a:picLocks noChangeAspect="1"/>
          </p:cNvPicPr>
          <p:nvPr/>
        </p:nvPicPr>
        <p:blipFill>
          <a:blip r:embed="rId4"/>
          <a:stretch>
            <a:fillRect/>
          </a:stretch>
        </p:blipFill>
        <p:spPr>
          <a:xfrm>
            <a:off x="5992908" y="2725950"/>
            <a:ext cx="2777699" cy="2777699"/>
          </a:xfrm>
          <a:prstGeom prst="ellipse">
            <a:avLst/>
          </a:prstGeom>
          <a:ln>
            <a:noFill/>
          </a:ln>
          <a:effectLst>
            <a:softEdge rad="112500"/>
          </a:effectLst>
        </p:spPr>
      </p:pic>
      <p:graphicFrame>
        <p:nvGraphicFramePr>
          <p:cNvPr id="21" name="Diagram 20">
            <a:extLst>
              <a:ext uri="{FF2B5EF4-FFF2-40B4-BE49-F238E27FC236}">
                <a16:creationId xmlns:a16="http://schemas.microsoft.com/office/drawing/2014/main" id="{E44C316B-551E-1FBD-E359-F53274572417}"/>
              </a:ext>
            </a:extLst>
          </p:cNvPr>
          <p:cNvGraphicFramePr/>
          <p:nvPr>
            <p:extLst>
              <p:ext uri="{D42A27DB-BD31-4B8C-83A1-F6EECF244321}">
                <p14:modId xmlns:p14="http://schemas.microsoft.com/office/powerpoint/2010/main" val="166799686"/>
              </p:ext>
            </p:extLst>
          </p:nvPr>
        </p:nvGraphicFramePr>
        <p:xfrm>
          <a:off x="1117600" y="588583"/>
          <a:ext cx="12528314" cy="70483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Google Shape;145;p17" descr="Presentation Slides-06.png">
            <a:extLst>
              <a:ext uri="{FF2B5EF4-FFF2-40B4-BE49-F238E27FC236}">
                <a16:creationId xmlns:a16="http://schemas.microsoft.com/office/drawing/2014/main" id="{753B382A-834E-D4D7-2CE3-3741653E4768}"/>
              </a:ext>
            </a:extLst>
          </p:cNvPr>
          <p:cNvPicPr preferRelativeResize="0"/>
          <p:nvPr/>
        </p:nvPicPr>
        <p:blipFill rotWithShape="1">
          <a:blip r:embed="rId10">
            <a:alphaModFix/>
          </a:blip>
          <a:srcRect/>
          <a:stretch/>
        </p:blipFill>
        <p:spPr>
          <a:xfrm>
            <a:off x="13868491" y="228600"/>
            <a:ext cx="539332" cy="53340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graphicEl>
                                              <a:dgm id="{E33767F9-1336-470E-9F52-B35A3D2A974A}"/>
                                            </p:graphicEl>
                                          </p:spTgt>
                                        </p:tgtEl>
                                        <p:attrNameLst>
                                          <p:attrName>style.visibility</p:attrName>
                                        </p:attrNameLst>
                                      </p:cBhvr>
                                      <p:to>
                                        <p:strVal val="visible"/>
                                      </p:to>
                                    </p:set>
                                    <p:animEffect transition="in" filter="fade">
                                      <p:cBhvr>
                                        <p:cTn id="17" dur="500"/>
                                        <p:tgtEl>
                                          <p:spTgt spid="21">
                                            <p:graphicEl>
                                              <a:dgm id="{E33767F9-1336-470E-9F52-B35A3D2A974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graphicEl>
                                              <a:dgm id="{61E52445-B9EE-4DD5-80C1-80F4BD1CCD7F}"/>
                                            </p:graphicEl>
                                          </p:spTgt>
                                        </p:tgtEl>
                                        <p:attrNameLst>
                                          <p:attrName>style.visibility</p:attrName>
                                        </p:attrNameLst>
                                      </p:cBhvr>
                                      <p:to>
                                        <p:strVal val="visible"/>
                                      </p:to>
                                    </p:set>
                                    <p:animEffect transition="in" filter="fade">
                                      <p:cBhvr>
                                        <p:cTn id="22" dur="500"/>
                                        <p:tgtEl>
                                          <p:spTgt spid="21">
                                            <p:graphicEl>
                                              <a:dgm id="{61E52445-B9EE-4DD5-80C1-80F4BD1CCD7F}"/>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graphicEl>
                                              <a:dgm id="{CFA1DC9D-5638-4260-BBEF-AA97822505F2}"/>
                                            </p:graphicEl>
                                          </p:spTgt>
                                        </p:tgtEl>
                                        <p:attrNameLst>
                                          <p:attrName>style.visibility</p:attrName>
                                        </p:attrNameLst>
                                      </p:cBhvr>
                                      <p:to>
                                        <p:strVal val="visible"/>
                                      </p:to>
                                    </p:set>
                                    <p:animEffect transition="in" filter="fade">
                                      <p:cBhvr>
                                        <p:cTn id="25" dur="500"/>
                                        <p:tgtEl>
                                          <p:spTgt spid="21">
                                            <p:graphicEl>
                                              <a:dgm id="{CFA1DC9D-5638-4260-BBEF-AA97822505F2}"/>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graphicEl>
                                              <a:dgm id="{91F3C71E-4095-410B-80CF-BDCC1CA2368B}"/>
                                            </p:graphicEl>
                                          </p:spTgt>
                                        </p:tgtEl>
                                        <p:attrNameLst>
                                          <p:attrName>style.visibility</p:attrName>
                                        </p:attrNameLst>
                                      </p:cBhvr>
                                      <p:to>
                                        <p:strVal val="visible"/>
                                      </p:to>
                                    </p:set>
                                    <p:animEffect transition="in" filter="fade">
                                      <p:cBhvr>
                                        <p:cTn id="30" dur="500"/>
                                        <p:tgtEl>
                                          <p:spTgt spid="21">
                                            <p:graphicEl>
                                              <a:dgm id="{91F3C71E-4095-410B-80CF-BDCC1CA2368B}"/>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graphicEl>
                                              <a:dgm id="{89217CDD-9963-4A99-A78E-2C503460C13C}"/>
                                            </p:graphicEl>
                                          </p:spTgt>
                                        </p:tgtEl>
                                        <p:attrNameLst>
                                          <p:attrName>style.visibility</p:attrName>
                                        </p:attrNameLst>
                                      </p:cBhvr>
                                      <p:to>
                                        <p:strVal val="visible"/>
                                      </p:to>
                                    </p:set>
                                    <p:animEffect transition="in" filter="fade">
                                      <p:cBhvr>
                                        <p:cTn id="33" dur="500"/>
                                        <p:tgtEl>
                                          <p:spTgt spid="21">
                                            <p:graphicEl>
                                              <a:dgm id="{89217CDD-9963-4A99-A78E-2C503460C13C}"/>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graphicEl>
                                              <a:dgm id="{D4415007-5204-46B8-B4CE-8D70814FBD3F}"/>
                                            </p:graphicEl>
                                          </p:spTgt>
                                        </p:tgtEl>
                                        <p:attrNameLst>
                                          <p:attrName>style.visibility</p:attrName>
                                        </p:attrNameLst>
                                      </p:cBhvr>
                                      <p:to>
                                        <p:strVal val="visible"/>
                                      </p:to>
                                    </p:set>
                                    <p:animEffect transition="in" filter="fade">
                                      <p:cBhvr>
                                        <p:cTn id="38" dur="500"/>
                                        <p:tgtEl>
                                          <p:spTgt spid="21">
                                            <p:graphicEl>
                                              <a:dgm id="{D4415007-5204-46B8-B4CE-8D70814FBD3F}"/>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graphicEl>
                                              <a:dgm id="{75A1222E-FDE7-4B6C-87D4-E64AD9C02A4F}"/>
                                            </p:graphicEl>
                                          </p:spTgt>
                                        </p:tgtEl>
                                        <p:attrNameLst>
                                          <p:attrName>style.visibility</p:attrName>
                                        </p:attrNameLst>
                                      </p:cBhvr>
                                      <p:to>
                                        <p:strVal val="visible"/>
                                      </p:to>
                                    </p:set>
                                    <p:animEffect transition="in" filter="fade">
                                      <p:cBhvr>
                                        <p:cTn id="41" dur="500"/>
                                        <p:tgtEl>
                                          <p:spTgt spid="21">
                                            <p:graphicEl>
                                              <a:dgm id="{75A1222E-FDE7-4B6C-87D4-E64AD9C02A4F}"/>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1">
                                            <p:graphicEl>
                                              <a:dgm id="{EA5A755F-664B-44BD-B1EE-CD8EDC2FD329}"/>
                                            </p:graphicEl>
                                          </p:spTgt>
                                        </p:tgtEl>
                                        <p:attrNameLst>
                                          <p:attrName>style.visibility</p:attrName>
                                        </p:attrNameLst>
                                      </p:cBhvr>
                                      <p:to>
                                        <p:strVal val="visible"/>
                                      </p:to>
                                    </p:set>
                                    <p:animEffect transition="in" filter="fade">
                                      <p:cBhvr>
                                        <p:cTn id="46" dur="500"/>
                                        <p:tgtEl>
                                          <p:spTgt spid="21">
                                            <p:graphicEl>
                                              <a:dgm id="{EA5A755F-664B-44BD-B1EE-CD8EDC2FD329}"/>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graphicEl>
                                              <a:dgm id="{9F58091F-A914-414F-8D46-0A6C640F3356}"/>
                                            </p:graphicEl>
                                          </p:spTgt>
                                        </p:tgtEl>
                                        <p:attrNameLst>
                                          <p:attrName>style.visibility</p:attrName>
                                        </p:attrNameLst>
                                      </p:cBhvr>
                                      <p:to>
                                        <p:strVal val="visible"/>
                                      </p:to>
                                    </p:set>
                                    <p:animEffect transition="in" filter="fade">
                                      <p:cBhvr>
                                        <p:cTn id="49" dur="500"/>
                                        <p:tgtEl>
                                          <p:spTgt spid="21">
                                            <p:graphicEl>
                                              <a:dgm id="{9F58091F-A914-414F-8D46-0A6C640F3356}"/>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1">
                                            <p:graphicEl>
                                              <a:dgm id="{D8B93721-22F9-4045-B2CC-D8CE858C0813}"/>
                                            </p:graphicEl>
                                          </p:spTgt>
                                        </p:tgtEl>
                                        <p:attrNameLst>
                                          <p:attrName>style.visibility</p:attrName>
                                        </p:attrNameLst>
                                      </p:cBhvr>
                                      <p:to>
                                        <p:strVal val="visible"/>
                                      </p:to>
                                    </p:set>
                                    <p:animEffect transition="in" filter="fade">
                                      <p:cBhvr>
                                        <p:cTn id="54" dur="500"/>
                                        <p:tgtEl>
                                          <p:spTgt spid="21">
                                            <p:graphicEl>
                                              <a:dgm id="{D8B93721-22F9-4045-B2CC-D8CE858C0813}"/>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graphicEl>
                                              <a:dgm id="{F8E2E4DB-9EE3-4CA5-BA3B-1B808BFE9992}"/>
                                            </p:graphicEl>
                                          </p:spTgt>
                                        </p:tgtEl>
                                        <p:attrNameLst>
                                          <p:attrName>style.visibility</p:attrName>
                                        </p:attrNameLst>
                                      </p:cBhvr>
                                      <p:to>
                                        <p:strVal val="visible"/>
                                      </p:to>
                                    </p:set>
                                    <p:animEffect transition="in" filter="fade">
                                      <p:cBhvr>
                                        <p:cTn id="57" dur="500"/>
                                        <p:tgtEl>
                                          <p:spTgt spid="21">
                                            <p:graphicEl>
                                              <a:dgm id="{F8E2E4DB-9EE3-4CA5-BA3B-1B808BFE9992}"/>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graphicEl>
                                              <a:dgm id="{2A4D5377-7E1E-4641-A4DC-C30DBC410085}"/>
                                            </p:graphicEl>
                                          </p:spTgt>
                                        </p:tgtEl>
                                        <p:attrNameLst>
                                          <p:attrName>style.visibility</p:attrName>
                                        </p:attrNameLst>
                                      </p:cBhvr>
                                      <p:to>
                                        <p:strVal val="visible"/>
                                      </p:to>
                                    </p:set>
                                    <p:animEffect transition="in" filter="fade">
                                      <p:cBhvr>
                                        <p:cTn id="62" dur="500"/>
                                        <p:tgtEl>
                                          <p:spTgt spid="21">
                                            <p:graphicEl>
                                              <a:dgm id="{2A4D5377-7E1E-4641-A4DC-C30DBC410085}"/>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1">
                                            <p:graphicEl>
                                              <a:dgm id="{DAE9A9F9-2D48-4E6C-A717-52781AC0D38F}"/>
                                            </p:graphicEl>
                                          </p:spTgt>
                                        </p:tgtEl>
                                        <p:attrNameLst>
                                          <p:attrName>style.visibility</p:attrName>
                                        </p:attrNameLst>
                                      </p:cBhvr>
                                      <p:to>
                                        <p:strVal val="visible"/>
                                      </p:to>
                                    </p:set>
                                    <p:animEffect transition="in" filter="fade">
                                      <p:cBhvr>
                                        <p:cTn id="65" dur="500"/>
                                        <p:tgtEl>
                                          <p:spTgt spid="21">
                                            <p:graphicEl>
                                              <a:dgm id="{DAE9A9F9-2D48-4E6C-A717-52781AC0D38F}"/>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1">
                                            <p:graphicEl>
                                              <a:dgm id="{E650BABC-6F3D-40C3-9B3C-A8409666984E}"/>
                                            </p:graphicEl>
                                          </p:spTgt>
                                        </p:tgtEl>
                                        <p:attrNameLst>
                                          <p:attrName>style.visibility</p:attrName>
                                        </p:attrNameLst>
                                      </p:cBhvr>
                                      <p:to>
                                        <p:strVal val="visible"/>
                                      </p:to>
                                    </p:set>
                                    <p:animEffect transition="in" filter="fade">
                                      <p:cBhvr>
                                        <p:cTn id="68" dur="500"/>
                                        <p:tgtEl>
                                          <p:spTgt spid="21">
                                            <p:graphicEl>
                                              <a:dgm id="{E650BABC-6F3D-40C3-9B3C-A8409666984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21"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5" name="Google Shape;145;p17" descr="Presentation Slides-06.png"/>
          <p:cNvPicPr preferRelativeResize="0"/>
          <p:nvPr/>
        </p:nvPicPr>
        <p:blipFill rotWithShape="1">
          <a:blip r:embed="rId3">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Content Placeholder 2">
            <a:extLst>
              <a:ext uri="{FF2B5EF4-FFF2-40B4-BE49-F238E27FC236}">
                <a16:creationId xmlns:a16="http://schemas.microsoft.com/office/drawing/2014/main" id="{771FE8FD-E4BB-3117-5B12-6F8C6F2BF814}"/>
              </a:ext>
            </a:extLst>
          </p:cNvPr>
          <p:cNvSpPr txBox="1">
            <a:spLocks/>
          </p:cNvSpPr>
          <p:nvPr/>
        </p:nvSpPr>
        <p:spPr>
          <a:xfrm>
            <a:off x="838200" y="1241305"/>
            <a:ext cx="4781898" cy="412990"/>
          </a:xfrm>
          <a:prstGeom prst="rect">
            <a:avLst/>
          </a:prstGeom>
          <a:noFill/>
          <a:ln>
            <a:noFill/>
          </a:ln>
        </p:spPr>
        <p:txBody>
          <a:bodyPr spcFirstLastPara="1" wrap="square" lIns="130600" tIns="65300" rIns="130600" bIns="653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46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4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3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9pPr>
          </a:lstStyle>
          <a:p>
            <a:pPr marL="114300" indent="0">
              <a:buNone/>
            </a:pPr>
            <a:r>
              <a:rPr lang="en-US" sz="3600" dirty="0">
                <a:latin typeface="+mj-lt"/>
              </a:rPr>
              <a:t>Cashflows </a:t>
            </a:r>
          </a:p>
          <a:p>
            <a:pPr marL="114300" indent="0">
              <a:buNone/>
            </a:pPr>
            <a:endParaRPr lang="en-US" sz="3600" dirty="0">
              <a:latin typeface="+mj-lt"/>
            </a:endParaRPr>
          </a:p>
        </p:txBody>
      </p:sp>
      <p:pic>
        <p:nvPicPr>
          <p:cNvPr id="6" name="Picture 5" descr="A screen shot of a computer&#10;&#10;Description automatically generated">
            <a:extLst>
              <a:ext uri="{FF2B5EF4-FFF2-40B4-BE49-F238E27FC236}">
                <a16:creationId xmlns:a16="http://schemas.microsoft.com/office/drawing/2014/main" id="{5EBF4524-E5E5-6AAA-A114-E0DB73130189}"/>
              </a:ext>
            </a:extLst>
          </p:cNvPr>
          <p:cNvPicPr>
            <a:picLocks noChangeAspect="1"/>
          </p:cNvPicPr>
          <p:nvPr/>
        </p:nvPicPr>
        <p:blipFill>
          <a:blip r:embed="rId4"/>
          <a:stretch>
            <a:fillRect/>
          </a:stretch>
        </p:blipFill>
        <p:spPr>
          <a:xfrm>
            <a:off x="856902" y="2133599"/>
            <a:ext cx="13011589" cy="5715001"/>
          </a:xfrm>
          <a:prstGeom prst="rect">
            <a:avLst/>
          </a:prstGeom>
          <a:ln>
            <a:solidFill>
              <a:schemeClr val="tx1"/>
            </a:solidFill>
          </a:ln>
        </p:spPr>
      </p:pic>
      <p:sp>
        <p:nvSpPr>
          <p:cNvPr id="3" name="Google Shape;146;p17">
            <a:extLst>
              <a:ext uri="{FF2B5EF4-FFF2-40B4-BE49-F238E27FC236}">
                <a16:creationId xmlns:a16="http://schemas.microsoft.com/office/drawing/2014/main" id="{F3F91DBC-67FC-DFAD-60E9-C0CDB3D06665}"/>
              </a:ext>
            </a:extLst>
          </p:cNvPr>
          <p:cNvSpPr txBox="1"/>
          <p:nvPr/>
        </p:nvSpPr>
        <p:spPr>
          <a:xfrm>
            <a:off x="856902" y="495300"/>
            <a:ext cx="10406353" cy="707846"/>
          </a:xfrm>
          <a:prstGeom prst="rect">
            <a:avLst/>
          </a:prstGeom>
          <a:noFill/>
          <a:ln>
            <a:noFill/>
          </a:ln>
        </p:spPr>
        <p:txBody>
          <a:bodyPr spcFirstLastPara="1" wrap="square" lIns="91425" tIns="45700" rIns="91425" bIns="45700" anchor="t" anchorCtr="0">
            <a:spAutoFit/>
          </a:bodyPr>
          <a:lstStyle/>
          <a:p>
            <a:pPr algn="l"/>
            <a:r>
              <a:rPr lang="en-US" sz="4000" i="0" dirty="0">
                <a:solidFill>
                  <a:schemeClr val="tx1"/>
                </a:solidFill>
                <a:effectLst/>
                <a:latin typeface="+mj-lt"/>
              </a:rPr>
              <a:t>Financial Reports in Tally Prime</a:t>
            </a:r>
          </a:p>
        </p:txBody>
      </p:sp>
      <p:sp>
        <p:nvSpPr>
          <p:cNvPr id="7" name="Google Shape;147;p17">
            <a:extLst>
              <a:ext uri="{FF2B5EF4-FFF2-40B4-BE49-F238E27FC236}">
                <a16:creationId xmlns:a16="http://schemas.microsoft.com/office/drawing/2014/main" id="{A56C14FC-20B9-825D-4896-DFE7ED679E8E}"/>
              </a:ext>
            </a:extLst>
          </p:cNvPr>
          <p:cNvSpPr/>
          <p:nvPr/>
        </p:nvSpPr>
        <p:spPr>
          <a:xfrm>
            <a:off x="838200" y="1142397"/>
            <a:ext cx="12115800" cy="59870"/>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80972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42"/>
        <p:cNvGrpSpPr/>
        <p:nvPr/>
      </p:nvGrpSpPr>
      <p:grpSpPr>
        <a:xfrm>
          <a:off x="0" y="0"/>
          <a:ext cx="0" cy="0"/>
          <a:chOff x="0" y="0"/>
          <a:chExt cx="0" cy="0"/>
        </a:xfrm>
      </p:grpSpPr>
      <p:pic>
        <p:nvPicPr>
          <p:cNvPr id="5" name="Google Shape;144;p17" descr="Presentation Slides-04.png">
            <a:extLst>
              <a:ext uri="{FF2B5EF4-FFF2-40B4-BE49-F238E27FC236}">
                <a16:creationId xmlns:a16="http://schemas.microsoft.com/office/drawing/2014/main" id="{C2EA1670-4AAF-6136-9E98-363917EA6D67}"/>
              </a:ext>
            </a:extLst>
          </p:cNvPr>
          <p:cNvPicPr preferRelativeResize="0"/>
          <p:nvPr/>
        </p:nvPicPr>
        <p:blipFill rotWithShape="1">
          <a:blip r:embed="rId3">
            <a:alphaModFix/>
          </a:blip>
          <a:srcRect/>
          <a:stretch/>
        </p:blipFill>
        <p:spPr>
          <a:xfrm>
            <a:off x="0" y="0"/>
            <a:ext cx="14706597" cy="8229600"/>
          </a:xfrm>
          <a:prstGeom prst="rect">
            <a:avLst/>
          </a:prstGeom>
          <a:noFill/>
          <a:ln>
            <a:noFill/>
          </a:ln>
        </p:spPr>
      </p:pic>
      <p:pic>
        <p:nvPicPr>
          <p:cNvPr id="4" name="Google Shape;144;p17" descr="Presentation Slides-04.png">
            <a:extLst>
              <a:ext uri="{FF2B5EF4-FFF2-40B4-BE49-F238E27FC236}">
                <a16:creationId xmlns:a16="http://schemas.microsoft.com/office/drawing/2014/main" id="{09ABB780-5F1E-EBC9-ECCB-B5BBCAC49510}"/>
              </a:ext>
            </a:extLst>
          </p:cNvPr>
          <p:cNvPicPr preferRelativeResize="0"/>
          <p:nvPr/>
        </p:nvPicPr>
        <p:blipFill rotWithShape="1">
          <a:blip r:embed="rId3">
            <a:alphaModFix/>
          </a:blip>
          <a:srcRect/>
          <a:stretch/>
        </p:blipFill>
        <p:spPr>
          <a:xfrm>
            <a:off x="1" y="0"/>
            <a:ext cx="14630397" cy="8229601"/>
          </a:xfrm>
          <a:prstGeom prst="rect">
            <a:avLst/>
          </a:prstGeom>
          <a:noFill/>
          <a:ln>
            <a:noFill/>
          </a:ln>
        </p:spPr>
      </p:pic>
      <p:sp>
        <p:nvSpPr>
          <p:cNvPr id="143" name="Google Shape;143;p17"/>
          <p:cNvSpPr/>
          <p:nvPr/>
        </p:nvSpPr>
        <p:spPr>
          <a:xfrm>
            <a:off x="76200" y="-1170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tx2"/>
              </a:solidFill>
              <a:latin typeface="Calibri"/>
              <a:ea typeface="Calibri"/>
              <a:cs typeface="Calibri"/>
              <a:sym typeface="Calibri"/>
            </a:endParaRPr>
          </a:p>
        </p:txBody>
      </p:sp>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Title 1">
            <a:extLst>
              <a:ext uri="{FF2B5EF4-FFF2-40B4-BE49-F238E27FC236}">
                <a16:creationId xmlns:a16="http://schemas.microsoft.com/office/drawing/2014/main" id="{01EBB0F8-40D7-F6FC-4504-8E0402F85264}"/>
              </a:ext>
            </a:extLst>
          </p:cNvPr>
          <p:cNvSpPr>
            <a:spLocks noGrp="1"/>
          </p:cNvSpPr>
          <p:nvPr>
            <p:ph type="title"/>
          </p:nvPr>
        </p:nvSpPr>
        <p:spPr>
          <a:xfrm>
            <a:off x="1155702" y="2133600"/>
            <a:ext cx="12435839" cy="4789171"/>
          </a:xfrm>
        </p:spPr>
        <p:txBody>
          <a:bodyPr/>
          <a:lstStyle/>
          <a:p>
            <a:pPr marL="457200" indent="-228600">
              <a:spcBef>
                <a:spcPts val="580"/>
              </a:spcBef>
              <a:buClr>
                <a:srgbClr val="888888"/>
              </a:buClr>
              <a:buSzPts val="2900"/>
            </a:pPr>
            <a:r>
              <a:rPr lang="en-US" sz="2900" b="0" dirty="0">
                <a:solidFill>
                  <a:schemeClr val="tx1"/>
                </a:solidFill>
              </a:rPr>
              <a:t>	A. Enhancing collaboration and communication within audit teams.</a:t>
            </a:r>
            <a:br>
              <a:rPr lang="en-US" sz="2900" b="0" dirty="0">
                <a:solidFill>
                  <a:schemeClr val="tx1"/>
                </a:solidFill>
              </a:rPr>
            </a:br>
            <a:br>
              <a:rPr lang="en-US" sz="2900" b="0" dirty="0">
                <a:solidFill>
                  <a:schemeClr val="tx1"/>
                </a:solidFill>
              </a:rPr>
            </a:br>
            <a:r>
              <a:rPr lang="en-US" sz="2900" b="0" dirty="0">
                <a:solidFill>
                  <a:schemeClr val="tx1"/>
                </a:solidFill>
              </a:rPr>
              <a:t>B. Streamlining the process of generating financial reports.</a:t>
            </a:r>
            <a:br>
              <a:rPr lang="en-US" sz="2900" b="0" dirty="0">
                <a:solidFill>
                  <a:schemeClr val="tx1"/>
                </a:solidFill>
              </a:rPr>
            </a:br>
            <a:br>
              <a:rPr lang="en-US" sz="2900" b="0" dirty="0">
                <a:solidFill>
                  <a:schemeClr val="tx1"/>
                </a:solidFill>
              </a:rPr>
            </a:br>
            <a:r>
              <a:rPr lang="en-US" sz="2900" b="0" dirty="0">
                <a:solidFill>
                  <a:schemeClr val="tx1"/>
                </a:solidFill>
              </a:rPr>
              <a:t>C. Providing access to real time data analytics.</a:t>
            </a:r>
            <a:br>
              <a:rPr lang="en-US" sz="2900" b="0" dirty="0">
                <a:solidFill>
                  <a:schemeClr val="tx1"/>
                </a:solidFill>
              </a:rPr>
            </a:br>
            <a:br>
              <a:rPr lang="en-US" sz="2900" b="0" dirty="0">
                <a:solidFill>
                  <a:schemeClr val="tx1"/>
                </a:solidFill>
              </a:rPr>
            </a:br>
            <a:r>
              <a:rPr lang="en-US" sz="2900" b="0" dirty="0">
                <a:solidFill>
                  <a:schemeClr val="tx1"/>
                </a:solidFill>
              </a:rPr>
              <a:t>D. Automating the entire audit process.</a:t>
            </a:r>
          </a:p>
        </p:txBody>
      </p:sp>
      <p:sp>
        <p:nvSpPr>
          <p:cNvPr id="3" name="Text Placeholder 2">
            <a:extLst>
              <a:ext uri="{FF2B5EF4-FFF2-40B4-BE49-F238E27FC236}">
                <a16:creationId xmlns:a16="http://schemas.microsoft.com/office/drawing/2014/main" id="{54A7765E-3B50-A6E6-CF4D-AEEF03AE7C75}"/>
              </a:ext>
            </a:extLst>
          </p:cNvPr>
          <p:cNvSpPr>
            <a:spLocks noGrp="1"/>
          </p:cNvSpPr>
          <p:nvPr>
            <p:ph type="body" idx="1"/>
          </p:nvPr>
        </p:nvSpPr>
        <p:spPr>
          <a:xfrm>
            <a:off x="1097280" y="842903"/>
            <a:ext cx="12435840" cy="1076068"/>
          </a:xfrm>
        </p:spPr>
        <p:txBody>
          <a:bodyPr>
            <a:normAutofit lnSpcReduction="10000"/>
          </a:bodyPr>
          <a:lstStyle/>
          <a:p>
            <a:r>
              <a:rPr lang="en-US" dirty="0">
                <a:solidFill>
                  <a:schemeClr val="tx1"/>
                </a:solidFill>
              </a:rPr>
              <a:t>Ques 1) What is one way in which Tally’s intellectual tools and techniques 			empower audit professionals ?</a:t>
            </a:r>
          </a:p>
        </p:txBody>
      </p:sp>
      <p:sp>
        <p:nvSpPr>
          <p:cNvPr id="8" name="Arrow: Left 7">
            <a:extLst>
              <a:ext uri="{FF2B5EF4-FFF2-40B4-BE49-F238E27FC236}">
                <a16:creationId xmlns:a16="http://schemas.microsoft.com/office/drawing/2014/main" id="{C98F5D5D-D4D4-FBC9-C54A-8CF9FC19B3AA}"/>
              </a:ext>
            </a:extLst>
          </p:cNvPr>
          <p:cNvSpPr/>
          <p:nvPr/>
        </p:nvSpPr>
        <p:spPr>
          <a:xfrm>
            <a:off x="8873067" y="4233333"/>
            <a:ext cx="778933" cy="23706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010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42"/>
        <p:cNvGrpSpPr/>
        <p:nvPr/>
      </p:nvGrpSpPr>
      <p:grpSpPr>
        <a:xfrm>
          <a:off x="0" y="0"/>
          <a:ext cx="0" cy="0"/>
          <a:chOff x="0" y="0"/>
          <a:chExt cx="0" cy="0"/>
        </a:xfrm>
      </p:grpSpPr>
      <p:pic>
        <p:nvPicPr>
          <p:cNvPr id="5" name="Google Shape;144;p17" descr="Presentation Slides-04.png">
            <a:extLst>
              <a:ext uri="{FF2B5EF4-FFF2-40B4-BE49-F238E27FC236}">
                <a16:creationId xmlns:a16="http://schemas.microsoft.com/office/drawing/2014/main" id="{FBE644D5-4B08-1287-57FD-1F405F59DD54}"/>
              </a:ext>
            </a:extLst>
          </p:cNvPr>
          <p:cNvPicPr preferRelativeResize="0"/>
          <p:nvPr/>
        </p:nvPicPr>
        <p:blipFill rotWithShape="1">
          <a:blip r:embed="rId3">
            <a:alphaModFix/>
          </a:blip>
          <a:srcRect/>
          <a:stretch/>
        </p:blipFill>
        <p:spPr>
          <a:xfrm>
            <a:off x="1" y="0"/>
            <a:ext cx="14630397" cy="8229601"/>
          </a:xfrm>
          <a:prstGeom prst="rect">
            <a:avLst/>
          </a:prstGeom>
          <a:noFill/>
          <a:ln>
            <a:noFill/>
          </a:ln>
        </p:spPr>
      </p:pic>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Title 1">
            <a:extLst>
              <a:ext uri="{FF2B5EF4-FFF2-40B4-BE49-F238E27FC236}">
                <a16:creationId xmlns:a16="http://schemas.microsoft.com/office/drawing/2014/main" id="{01EBB0F8-40D7-F6FC-4504-8E0402F85264}"/>
              </a:ext>
            </a:extLst>
          </p:cNvPr>
          <p:cNvSpPr>
            <a:spLocks noGrp="1"/>
          </p:cNvSpPr>
          <p:nvPr>
            <p:ph type="title"/>
          </p:nvPr>
        </p:nvSpPr>
        <p:spPr>
          <a:xfrm>
            <a:off x="1155702" y="2133600"/>
            <a:ext cx="12435839" cy="4789171"/>
          </a:xfrm>
        </p:spPr>
        <p:txBody>
          <a:bodyPr/>
          <a:lstStyle/>
          <a:p>
            <a:pPr marL="457200" indent="-228600">
              <a:spcBef>
                <a:spcPts val="580"/>
              </a:spcBef>
              <a:buClr>
                <a:srgbClr val="888888"/>
              </a:buClr>
              <a:buSzPts val="2900"/>
            </a:pPr>
            <a:r>
              <a:rPr lang="en-US" sz="2900" b="0" dirty="0">
                <a:solidFill>
                  <a:schemeClr val="tx1"/>
                </a:solidFill>
              </a:rPr>
              <a:t>	A. Tally’s tools are primarily focused on financial reporting and analysis.</a:t>
            </a:r>
            <a:br>
              <a:rPr lang="en-US" sz="2900" b="0" dirty="0">
                <a:solidFill>
                  <a:schemeClr val="tx1"/>
                </a:solidFill>
              </a:rPr>
            </a:br>
            <a:br>
              <a:rPr lang="en-US" sz="2900" b="0" dirty="0">
                <a:solidFill>
                  <a:schemeClr val="tx1"/>
                </a:solidFill>
              </a:rPr>
            </a:br>
            <a:r>
              <a:rPr lang="en-US" sz="2900" b="0" dirty="0">
                <a:solidFill>
                  <a:schemeClr val="tx1"/>
                </a:solidFill>
              </a:rPr>
              <a:t>B. Tally’s tools are designed exclusively for small businesses and cannot be 	used by large corporations.</a:t>
            </a:r>
            <a:br>
              <a:rPr lang="en-US" sz="2900" b="0" dirty="0">
                <a:solidFill>
                  <a:schemeClr val="tx1"/>
                </a:solidFill>
              </a:rPr>
            </a:br>
            <a:br>
              <a:rPr lang="en-US" sz="2900" b="0" dirty="0">
                <a:solidFill>
                  <a:schemeClr val="tx1"/>
                </a:solidFill>
              </a:rPr>
            </a:br>
            <a:r>
              <a:rPr lang="en-US" sz="2900" b="0" dirty="0">
                <a:solidFill>
                  <a:schemeClr val="tx1"/>
                </a:solidFill>
              </a:rPr>
              <a:t>C. Tally’s tools are limited to bookkeeping functions and do not support 	advanced audit processes.</a:t>
            </a:r>
            <a:br>
              <a:rPr lang="en-US" sz="2900" b="0" dirty="0">
                <a:solidFill>
                  <a:schemeClr val="tx1"/>
                </a:solidFill>
              </a:rPr>
            </a:br>
            <a:br>
              <a:rPr lang="en-US" sz="2900" b="0" dirty="0">
                <a:solidFill>
                  <a:schemeClr val="tx1"/>
                </a:solidFill>
              </a:rPr>
            </a:br>
            <a:r>
              <a:rPr lang="en-US" sz="2900" b="0" dirty="0">
                <a:solidFill>
                  <a:schemeClr val="tx1"/>
                </a:solidFill>
              </a:rPr>
              <a:t>D. Tally’s tools provide comprehensive features for data reconciliation, audit 	trail analysis and compliance reporting.</a:t>
            </a:r>
          </a:p>
        </p:txBody>
      </p:sp>
      <p:sp>
        <p:nvSpPr>
          <p:cNvPr id="3" name="Text Placeholder 2">
            <a:extLst>
              <a:ext uri="{FF2B5EF4-FFF2-40B4-BE49-F238E27FC236}">
                <a16:creationId xmlns:a16="http://schemas.microsoft.com/office/drawing/2014/main" id="{54A7765E-3B50-A6E6-CF4D-AEEF03AE7C75}"/>
              </a:ext>
            </a:extLst>
          </p:cNvPr>
          <p:cNvSpPr>
            <a:spLocks noGrp="1"/>
          </p:cNvSpPr>
          <p:nvPr>
            <p:ph type="body" idx="1"/>
          </p:nvPr>
        </p:nvSpPr>
        <p:spPr>
          <a:xfrm>
            <a:off x="1097280" y="842903"/>
            <a:ext cx="12435840" cy="1076068"/>
          </a:xfrm>
        </p:spPr>
        <p:txBody>
          <a:bodyPr>
            <a:normAutofit lnSpcReduction="10000"/>
          </a:bodyPr>
          <a:lstStyle/>
          <a:p>
            <a:pPr algn="just"/>
            <a:r>
              <a:rPr lang="en-US" dirty="0">
                <a:solidFill>
                  <a:schemeClr val="tx1"/>
                </a:solidFill>
              </a:rPr>
              <a:t>Ques 2) Which of the following is a correct statement about Tally’s intellectual 		tools and techniques for empowering audit professionals ?</a:t>
            </a:r>
          </a:p>
        </p:txBody>
      </p:sp>
      <p:sp>
        <p:nvSpPr>
          <p:cNvPr id="4" name="Arrow: Left 3">
            <a:extLst>
              <a:ext uri="{FF2B5EF4-FFF2-40B4-BE49-F238E27FC236}">
                <a16:creationId xmlns:a16="http://schemas.microsoft.com/office/drawing/2014/main" id="{00A8DE22-CAA6-6133-80C4-D4ADFD470AD4}"/>
              </a:ext>
            </a:extLst>
          </p:cNvPr>
          <p:cNvSpPr/>
          <p:nvPr/>
        </p:nvSpPr>
        <p:spPr>
          <a:xfrm>
            <a:off x="6434667" y="5012267"/>
            <a:ext cx="660400" cy="28786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054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42"/>
        <p:cNvGrpSpPr/>
        <p:nvPr/>
      </p:nvGrpSpPr>
      <p:grpSpPr>
        <a:xfrm>
          <a:off x="0" y="0"/>
          <a:ext cx="0" cy="0"/>
          <a:chOff x="0" y="0"/>
          <a:chExt cx="0" cy="0"/>
        </a:xfrm>
      </p:grpSpPr>
      <p:pic>
        <p:nvPicPr>
          <p:cNvPr id="5" name="Google Shape;144;p17" descr="Presentation Slides-04.png">
            <a:extLst>
              <a:ext uri="{FF2B5EF4-FFF2-40B4-BE49-F238E27FC236}">
                <a16:creationId xmlns:a16="http://schemas.microsoft.com/office/drawing/2014/main" id="{24222F07-BDDF-E74E-5C04-B22FAADEF746}"/>
              </a:ext>
            </a:extLst>
          </p:cNvPr>
          <p:cNvPicPr preferRelativeResize="0"/>
          <p:nvPr/>
        </p:nvPicPr>
        <p:blipFill rotWithShape="1">
          <a:blip r:embed="rId3">
            <a:alphaModFix/>
          </a:blip>
          <a:srcRect/>
          <a:stretch/>
        </p:blipFill>
        <p:spPr>
          <a:xfrm>
            <a:off x="1" y="0"/>
            <a:ext cx="14630397" cy="8229601"/>
          </a:xfrm>
          <a:prstGeom prst="rect">
            <a:avLst/>
          </a:prstGeom>
          <a:noFill/>
          <a:ln>
            <a:noFill/>
          </a:ln>
        </p:spPr>
      </p:pic>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Title 1">
            <a:extLst>
              <a:ext uri="{FF2B5EF4-FFF2-40B4-BE49-F238E27FC236}">
                <a16:creationId xmlns:a16="http://schemas.microsoft.com/office/drawing/2014/main" id="{01EBB0F8-40D7-F6FC-4504-8E0402F85264}"/>
              </a:ext>
            </a:extLst>
          </p:cNvPr>
          <p:cNvSpPr>
            <a:spLocks noGrp="1"/>
          </p:cNvSpPr>
          <p:nvPr>
            <p:ph type="title"/>
          </p:nvPr>
        </p:nvSpPr>
        <p:spPr>
          <a:xfrm>
            <a:off x="1155702" y="2133600"/>
            <a:ext cx="12435839" cy="4789171"/>
          </a:xfrm>
        </p:spPr>
        <p:txBody>
          <a:bodyPr/>
          <a:lstStyle/>
          <a:p>
            <a:pPr marL="457200" indent="-228600">
              <a:spcBef>
                <a:spcPts val="580"/>
              </a:spcBef>
              <a:buClr>
                <a:srgbClr val="888888"/>
              </a:buClr>
              <a:buSzPts val="2900"/>
            </a:pPr>
            <a:r>
              <a:rPr lang="en-US" sz="2900" b="0" dirty="0">
                <a:solidFill>
                  <a:schemeClr val="tx1"/>
                </a:solidFill>
              </a:rPr>
              <a:t>	A. By automating repetitive tasks and reducing manual errors.</a:t>
            </a:r>
            <a:br>
              <a:rPr lang="en-US" sz="2900" b="0" dirty="0">
                <a:solidFill>
                  <a:schemeClr val="tx1"/>
                </a:solidFill>
              </a:rPr>
            </a:br>
            <a:br>
              <a:rPr lang="en-US" sz="2900" b="0" dirty="0">
                <a:solidFill>
                  <a:schemeClr val="tx1"/>
                </a:solidFill>
              </a:rPr>
            </a:br>
            <a:r>
              <a:rPr lang="en-US" sz="2900" b="0" dirty="0">
                <a:solidFill>
                  <a:schemeClr val="tx1"/>
                </a:solidFill>
              </a:rPr>
              <a:t>B. By providing real-time financial insights and analysis.</a:t>
            </a:r>
            <a:br>
              <a:rPr lang="en-US" sz="2900" b="0" dirty="0">
                <a:solidFill>
                  <a:schemeClr val="tx1"/>
                </a:solidFill>
              </a:rPr>
            </a:br>
            <a:br>
              <a:rPr lang="en-US" sz="2900" b="0" dirty="0">
                <a:solidFill>
                  <a:schemeClr val="tx1"/>
                </a:solidFill>
              </a:rPr>
            </a:br>
            <a:r>
              <a:rPr lang="en-US" sz="2900" b="0" dirty="0">
                <a:solidFill>
                  <a:schemeClr val="tx1"/>
                </a:solidFill>
              </a:rPr>
              <a:t>C. By offering customizable reporting and visualizing options.</a:t>
            </a:r>
            <a:br>
              <a:rPr lang="en-US" sz="2900" b="0" dirty="0">
                <a:solidFill>
                  <a:schemeClr val="tx1"/>
                </a:solidFill>
              </a:rPr>
            </a:br>
            <a:br>
              <a:rPr lang="en-US" sz="2900" b="0" dirty="0">
                <a:solidFill>
                  <a:schemeClr val="tx1"/>
                </a:solidFill>
              </a:rPr>
            </a:br>
            <a:r>
              <a:rPr lang="en-US" sz="2900" b="0" dirty="0">
                <a:solidFill>
                  <a:schemeClr val="tx1"/>
                </a:solidFill>
              </a:rPr>
              <a:t>D. By streamlining collaboration and communication among team members.</a:t>
            </a:r>
          </a:p>
        </p:txBody>
      </p:sp>
      <p:sp>
        <p:nvSpPr>
          <p:cNvPr id="3" name="Text Placeholder 2">
            <a:extLst>
              <a:ext uri="{FF2B5EF4-FFF2-40B4-BE49-F238E27FC236}">
                <a16:creationId xmlns:a16="http://schemas.microsoft.com/office/drawing/2014/main" id="{54A7765E-3B50-A6E6-CF4D-AEEF03AE7C75}"/>
              </a:ext>
            </a:extLst>
          </p:cNvPr>
          <p:cNvSpPr>
            <a:spLocks noGrp="1"/>
          </p:cNvSpPr>
          <p:nvPr>
            <p:ph type="body" idx="1"/>
          </p:nvPr>
        </p:nvSpPr>
        <p:spPr>
          <a:xfrm>
            <a:off x="1097280" y="842903"/>
            <a:ext cx="12435840" cy="1076068"/>
          </a:xfrm>
        </p:spPr>
        <p:txBody>
          <a:bodyPr>
            <a:normAutofit lnSpcReduction="10000"/>
          </a:bodyPr>
          <a:lstStyle/>
          <a:p>
            <a:r>
              <a:rPr lang="en-US" dirty="0">
                <a:solidFill>
                  <a:schemeClr val="tx1"/>
                </a:solidFill>
              </a:rPr>
              <a:t>Ques 3) How do Tally’s intellectual tools and techniques empower audit 			professional ?</a:t>
            </a:r>
          </a:p>
        </p:txBody>
      </p:sp>
      <p:sp>
        <p:nvSpPr>
          <p:cNvPr id="6" name="Arrow: Left 5">
            <a:extLst>
              <a:ext uri="{FF2B5EF4-FFF2-40B4-BE49-F238E27FC236}">
                <a16:creationId xmlns:a16="http://schemas.microsoft.com/office/drawing/2014/main" id="{756CB965-8A11-9A2C-71BB-FE5BD4D4692B}"/>
              </a:ext>
            </a:extLst>
          </p:cNvPr>
          <p:cNvSpPr/>
          <p:nvPr/>
        </p:nvSpPr>
        <p:spPr>
          <a:xfrm>
            <a:off x="11070820" y="2414358"/>
            <a:ext cx="660400" cy="28786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725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5" name="Google Shape;144;p17" descr="Presentation Slides-04.png">
            <a:extLst>
              <a:ext uri="{FF2B5EF4-FFF2-40B4-BE49-F238E27FC236}">
                <a16:creationId xmlns:a16="http://schemas.microsoft.com/office/drawing/2014/main" id="{24222F07-BDDF-E74E-5C04-B22FAADEF746}"/>
              </a:ext>
            </a:extLst>
          </p:cNvPr>
          <p:cNvPicPr preferRelativeResize="0"/>
          <p:nvPr/>
        </p:nvPicPr>
        <p:blipFill rotWithShape="1">
          <a:blip r:embed="rId3">
            <a:alphaModFix/>
          </a:blip>
          <a:srcRect/>
          <a:stretch/>
        </p:blipFill>
        <p:spPr>
          <a:xfrm>
            <a:off x="1" y="0"/>
            <a:ext cx="14630397" cy="8229601"/>
          </a:xfrm>
          <a:prstGeom prst="rect">
            <a:avLst/>
          </a:prstGeom>
          <a:noFill/>
          <a:ln>
            <a:noFill/>
          </a:ln>
        </p:spPr>
      </p:pic>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Title 1">
            <a:extLst>
              <a:ext uri="{FF2B5EF4-FFF2-40B4-BE49-F238E27FC236}">
                <a16:creationId xmlns:a16="http://schemas.microsoft.com/office/drawing/2014/main" id="{01EBB0F8-40D7-F6FC-4504-8E0402F85264}"/>
              </a:ext>
            </a:extLst>
          </p:cNvPr>
          <p:cNvSpPr>
            <a:spLocks noGrp="1"/>
          </p:cNvSpPr>
          <p:nvPr>
            <p:ph type="title"/>
          </p:nvPr>
        </p:nvSpPr>
        <p:spPr>
          <a:xfrm>
            <a:off x="1155702" y="2133600"/>
            <a:ext cx="12435839" cy="4789171"/>
          </a:xfrm>
        </p:spPr>
        <p:txBody>
          <a:bodyPr/>
          <a:lstStyle/>
          <a:p>
            <a:pPr marL="457200" indent="-228600">
              <a:spcBef>
                <a:spcPts val="580"/>
              </a:spcBef>
              <a:buClr>
                <a:srgbClr val="888888"/>
              </a:buClr>
              <a:buSzPts val="2900"/>
            </a:pPr>
            <a:r>
              <a:rPr lang="en-US" sz="2900" b="0" dirty="0">
                <a:solidFill>
                  <a:schemeClr val="tx1"/>
                </a:solidFill>
              </a:rPr>
              <a:t>	A. Will be more efficient at producing financial statements.</a:t>
            </a:r>
            <a:br>
              <a:rPr lang="en-US" sz="2900" b="0" dirty="0">
                <a:solidFill>
                  <a:schemeClr val="tx1"/>
                </a:solidFill>
              </a:rPr>
            </a:br>
            <a:br>
              <a:rPr lang="en-US" sz="2900" b="0" dirty="0">
                <a:solidFill>
                  <a:schemeClr val="tx1"/>
                </a:solidFill>
              </a:rPr>
            </a:br>
            <a:r>
              <a:rPr lang="en-US" sz="2900" b="0" dirty="0">
                <a:solidFill>
                  <a:schemeClr val="tx1"/>
                </a:solidFill>
              </a:rPr>
              <a:t>B. Eliminates the need to reconcile control accounts and subsidiary ledgers.</a:t>
            </a:r>
            <a:br>
              <a:rPr lang="en-US" sz="2900" b="0" dirty="0">
                <a:solidFill>
                  <a:schemeClr val="tx1"/>
                </a:solidFill>
              </a:rPr>
            </a:br>
            <a:br>
              <a:rPr lang="en-US" sz="2900" b="0" dirty="0">
                <a:solidFill>
                  <a:schemeClr val="tx1"/>
                </a:solidFill>
              </a:rPr>
            </a:br>
            <a:r>
              <a:rPr lang="en-US" sz="2900" b="0" dirty="0">
                <a:solidFill>
                  <a:schemeClr val="tx1"/>
                </a:solidFill>
              </a:rPr>
              <a:t>C. Does not require as stringent a set of internal controls.</a:t>
            </a:r>
            <a:br>
              <a:rPr lang="en-US" sz="2900" b="0" dirty="0">
                <a:solidFill>
                  <a:schemeClr val="tx1"/>
                </a:solidFill>
              </a:rPr>
            </a:br>
            <a:br>
              <a:rPr lang="en-US" sz="2900" b="0" dirty="0">
                <a:solidFill>
                  <a:schemeClr val="tx1"/>
                </a:solidFill>
              </a:rPr>
            </a:br>
            <a:r>
              <a:rPr lang="en-US" sz="2900" b="0" dirty="0">
                <a:solidFill>
                  <a:schemeClr val="tx1"/>
                </a:solidFill>
              </a:rPr>
              <a:t>D. Will produce a more accurate set of financial statements.</a:t>
            </a:r>
          </a:p>
        </p:txBody>
      </p:sp>
      <p:sp>
        <p:nvSpPr>
          <p:cNvPr id="3" name="Text Placeholder 2">
            <a:extLst>
              <a:ext uri="{FF2B5EF4-FFF2-40B4-BE49-F238E27FC236}">
                <a16:creationId xmlns:a16="http://schemas.microsoft.com/office/drawing/2014/main" id="{54A7765E-3B50-A6E6-CF4D-AEEF03AE7C75}"/>
              </a:ext>
            </a:extLst>
          </p:cNvPr>
          <p:cNvSpPr>
            <a:spLocks noGrp="1"/>
          </p:cNvSpPr>
          <p:nvPr>
            <p:ph type="body" idx="1"/>
          </p:nvPr>
        </p:nvSpPr>
        <p:spPr>
          <a:xfrm>
            <a:off x="1097280" y="842903"/>
            <a:ext cx="12435840" cy="1076068"/>
          </a:xfrm>
        </p:spPr>
        <p:txBody>
          <a:bodyPr>
            <a:normAutofit lnSpcReduction="10000"/>
          </a:bodyPr>
          <a:lstStyle/>
          <a:p>
            <a:r>
              <a:rPr lang="en-US" dirty="0">
                <a:solidFill>
                  <a:schemeClr val="tx1"/>
                </a:solidFill>
              </a:rPr>
              <a:t>Ques 4) What is the advantage of a computer based transaction processing system ?</a:t>
            </a:r>
          </a:p>
        </p:txBody>
      </p:sp>
      <p:sp>
        <p:nvSpPr>
          <p:cNvPr id="6" name="Arrow: Left 5">
            <a:extLst>
              <a:ext uri="{FF2B5EF4-FFF2-40B4-BE49-F238E27FC236}">
                <a16:creationId xmlns:a16="http://schemas.microsoft.com/office/drawing/2014/main" id="{756CB965-8A11-9A2C-71BB-FE5BD4D4692B}"/>
              </a:ext>
            </a:extLst>
          </p:cNvPr>
          <p:cNvSpPr/>
          <p:nvPr/>
        </p:nvSpPr>
        <p:spPr>
          <a:xfrm>
            <a:off x="11070820" y="2414358"/>
            <a:ext cx="660400" cy="28786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6776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5" name="Google Shape;144;p17" descr="Presentation Slides-04.png">
            <a:extLst>
              <a:ext uri="{FF2B5EF4-FFF2-40B4-BE49-F238E27FC236}">
                <a16:creationId xmlns:a16="http://schemas.microsoft.com/office/drawing/2014/main" id="{24222F07-BDDF-E74E-5C04-B22FAADEF746}"/>
              </a:ext>
            </a:extLst>
          </p:cNvPr>
          <p:cNvPicPr preferRelativeResize="0"/>
          <p:nvPr/>
        </p:nvPicPr>
        <p:blipFill rotWithShape="1">
          <a:blip r:embed="rId3">
            <a:alphaModFix/>
          </a:blip>
          <a:srcRect/>
          <a:stretch/>
        </p:blipFill>
        <p:spPr>
          <a:xfrm>
            <a:off x="1" y="0"/>
            <a:ext cx="14630397" cy="8229601"/>
          </a:xfrm>
          <a:prstGeom prst="rect">
            <a:avLst/>
          </a:prstGeom>
          <a:noFill/>
          <a:ln>
            <a:noFill/>
          </a:ln>
        </p:spPr>
      </p:pic>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Title 1">
            <a:extLst>
              <a:ext uri="{FF2B5EF4-FFF2-40B4-BE49-F238E27FC236}">
                <a16:creationId xmlns:a16="http://schemas.microsoft.com/office/drawing/2014/main" id="{01EBB0F8-40D7-F6FC-4504-8E0402F85264}"/>
              </a:ext>
            </a:extLst>
          </p:cNvPr>
          <p:cNvSpPr>
            <a:spLocks noGrp="1"/>
          </p:cNvSpPr>
          <p:nvPr>
            <p:ph type="title"/>
          </p:nvPr>
        </p:nvSpPr>
        <p:spPr>
          <a:xfrm>
            <a:off x="1155702" y="2133600"/>
            <a:ext cx="12435839" cy="4789171"/>
          </a:xfrm>
        </p:spPr>
        <p:txBody>
          <a:bodyPr/>
          <a:lstStyle/>
          <a:p>
            <a:pPr marL="457200" indent="-228600">
              <a:spcBef>
                <a:spcPts val="580"/>
              </a:spcBef>
              <a:buClr>
                <a:srgbClr val="888888"/>
              </a:buClr>
              <a:buSzPts val="2900"/>
            </a:pPr>
            <a:r>
              <a:rPr lang="en-US" sz="2900" b="0" dirty="0">
                <a:solidFill>
                  <a:schemeClr val="tx1"/>
                </a:solidFill>
              </a:rPr>
              <a:t>	A. Gateway of Tally &gt; Display</a:t>
            </a:r>
            <a:br>
              <a:rPr lang="en-US" sz="2900" b="0" dirty="0">
                <a:solidFill>
                  <a:schemeClr val="tx1"/>
                </a:solidFill>
              </a:rPr>
            </a:br>
            <a:br>
              <a:rPr lang="en-US" sz="2900" b="0" dirty="0">
                <a:solidFill>
                  <a:schemeClr val="tx1"/>
                </a:solidFill>
              </a:rPr>
            </a:br>
            <a:r>
              <a:rPr lang="en-US" sz="2900" b="0" dirty="0">
                <a:solidFill>
                  <a:schemeClr val="tx1"/>
                </a:solidFill>
              </a:rPr>
              <a:t>B. Gateway of Tally &gt; Display &gt; Statement of Accounts</a:t>
            </a:r>
            <a:br>
              <a:rPr lang="en-US" sz="2900" b="0" dirty="0">
                <a:solidFill>
                  <a:schemeClr val="tx1"/>
                </a:solidFill>
              </a:rPr>
            </a:br>
            <a:br>
              <a:rPr lang="en-US" sz="2900" b="0" dirty="0">
                <a:solidFill>
                  <a:schemeClr val="tx1"/>
                </a:solidFill>
              </a:rPr>
            </a:br>
            <a:r>
              <a:rPr lang="en-US" sz="2900" b="0" dirty="0">
                <a:solidFill>
                  <a:schemeClr val="tx1"/>
                </a:solidFill>
              </a:rPr>
              <a:t>C. Gateway of Tally &gt; Display &gt; Statement of Payroll</a:t>
            </a:r>
            <a:br>
              <a:rPr lang="en-US" sz="2900" b="0" dirty="0">
                <a:solidFill>
                  <a:schemeClr val="tx1"/>
                </a:solidFill>
              </a:rPr>
            </a:br>
            <a:br>
              <a:rPr lang="en-US" sz="2900" b="0" dirty="0">
                <a:solidFill>
                  <a:schemeClr val="tx1"/>
                </a:solidFill>
              </a:rPr>
            </a:br>
            <a:r>
              <a:rPr lang="en-US" sz="2900" b="0" dirty="0">
                <a:solidFill>
                  <a:schemeClr val="tx1"/>
                </a:solidFill>
              </a:rPr>
              <a:t>D. Gateway of Tally &gt; Display &gt; Payroll Reports</a:t>
            </a:r>
          </a:p>
        </p:txBody>
      </p:sp>
      <p:sp>
        <p:nvSpPr>
          <p:cNvPr id="3" name="Text Placeholder 2">
            <a:extLst>
              <a:ext uri="{FF2B5EF4-FFF2-40B4-BE49-F238E27FC236}">
                <a16:creationId xmlns:a16="http://schemas.microsoft.com/office/drawing/2014/main" id="{54A7765E-3B50-A6E6-CF4D-AEEF03AE7C75}"/>
              </a:ext>
            </a:extLst>
          </p:cNvPr>
          <p:cNvSpPr>
            <a:spLocks noGrp="1"/>
          </p:cNvSpPr>
          <p:nvPr>
            <p:ph type="body" idx="1"/>
          </p:nvPr>
        </p:nvSpPr>
        <p:spPr>
          <a:xfrm>
            <a:off x="1097280" y="842903"/>
            <a:ext cx="12435840" cy="1076068"/>
          </a:xfrm>
        </p:spPr>
        <p:txBody>
          <a:bodyPr>
            <a:normAutofit/>
          </a:bodyPr>
          <a:lstStyle/>
          <a:p>
            <a:r>
              <a:rPr lang="en-US" dirty="0">
                <a:solidFill>
                  <a:schemeClr val="tx1"/>
                </a:solidFill>
              </a:rPr>
              <a:t>Ques 5) To get Payroll Reports choose</a:t>
            </a:r>
          </a:p>
        </p:txBody>
      </p:sp>
      <p:sp>
        <p:nvSpPr>
          <p:cNvPr id="6" name="Arrow: Left 5">
            <a:extLst>
              <a:ext uri="{FF2B5EF4-FFF2-40B4-BE49-F238E27FC236}">
                <a16:creationId xmlns:a16="http://schemas.microsoft.com/office/drawing/2014/main" id="{756CB965-8A11-9A2C-71BB-FE5BD4D4692B}"/>
              </a:ext>
            </a:extLst>
          </p:cNvPr>
          <p:cNvSpPr/>
          <p:nvPr/>
        </p:nvSpPr>
        <p:spPr>
          <a:xfrm>
            <a:off x="9309756" y="5022087"/>
            <a:ext cx="660400" cy="28786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1956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5" name="Google Shape;144;p17" descr="Presentation Slides-04.png">
            <a:extLst>
              <a:ext uri="{FF2B5EF4-FFF2-40B4-BE49-F238E27FC236}">
                <a16:creationId xmlns:a16="http://schemas.microsoft.com/office/drawing/2014/main" id="{24222F07-BDDF-E74E-5C04-B22FAADEF746}"/>
              </a:ext>
            </a:extLst>
          </p:cNvPr>
          <p:cNvPicPr preferRelativeResize="0"/>
          <p:nvPr/>
        </p:nvPicPr>
        <p:blipFill rotWithShape="1">
          <a:blip r:embed="rId3">
            <a:alphaModFix/>
          </a:blip>
          <a:srcRect/>
          <a:stretch/>
        </p:blipFill>
        <p:spPr>
          <a:xfrm>
            <a:off x="1" y="0"/>
            <a:ext cx="14630397" cy="8229601"/>
          </a:xfrm>
          <a:prstGeom prst="rect">
            <a:avLst/>
          </a:prstGeom>
          <a:noFill/>
          <a:ln>
            <a:noFill/>
          </a:ln>
        </p:spPr>
      </p:pic>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Title 1">
            <a:extLst>
              <a:ext uri="{FF2B5EF4-FFF2-40B4-BE49-F238E27FC236}">
                <a16:creationId xmlns:a16="http://schemas.microsoft.com/office/drawing/2014/main" id="{01EBB0F8-40D7-F6FC-4504-8E0402F85264}"/>
              </a:ext>
            </a:extLst>
          </p:cNvPr>
          <p:cNvSpPr>
            <a:spLocks noGrp="1"/>
          </p:cNvSpPr>
          <p:nvPr>
            <p:ph type="title"/>
          </p:nvPr>
        </p:nvSpPr>
        <p:spPr>
          <a:xfrm>
            <a:off x="1155702" y="2133600"/>
            <a:ext cx="12435839" cy="4789171"/>
          </a:xfrm>
        </p:spPr>
        <p:txBody>
          <a:bodyPr/>
          <a:lstStyle/>
          <a:p>
            <a:pPr marL="457200" indent="-228600">
              <a:spcBef>
                <a:spcPts val="580"/>
              </a:spcBef>
              <a:buClr>
                <a:srgbClr val="888888"/>
              </a:buClr>
              <a:buSzPts val="2900"/>
            </a:pPr>
            <a:r>
              <a:rPr lang="en-US" sz="2900" b="0" dirty="0">
                <a:solidFill>
                  <a:schemeClr val="tx1"/>
                </a:solidFill>
              </a:rPr>
              <a:t>	A. Depends on number of companies</a:t>
            </a:r>
            <a:br>
              <a:rPr lang="en-US" sz="2900" b="0" dirty="0">
                <a:solidFill>
                  <a:schemeClr val="tx1"/>
                </a:solidFill>
              </a:rPr>
            </a:br>
            <a:br>
              <a:rPr lang="en-US" sz="2900" b="0" dirty="0">
                <a:solidFill>
                  <a:schemeClr val="tx1"/>
                </a:solidFill>
              </a:rPr>
            </a:br>
            <a:r>
              <a:rPr lang="en-US" sz="2900" b="0" dirty="0">
                <a:solidFill>
                  <a:schemeClr val="tx1"/>
                </a:solidFill>
              </a:rPr>
              <a:t>B. One company to another company created with in Tally package</a:t>
            </a:r>
            <a:br>
              <a:rPr lang="en-US" sz="2900" b="0" dirty="0">
                <a:solidFill>
                  <a:schemeClr val="tx1"/>
                </a:solidFill>
              </a:rPr>
            </a:br>
            <a:br>
              <a:rPr lang="en-US" sz="2900" b="0" dirty="0">
                <a:solidFill>
                  <a:schemeClr val="tx1"/>
                </a:solidFill>
              </a:rPr>
            </a:br>
            <a:r>
              <a:rPr lang="en-US" sz="2900" b="0" dirty="0">
                <a:solidFill>
                  <a:schemeClr val="tx1"/>
                </a:solidFill>
              </a:rPr>
              <a:t>C. Other programs – A spreadsheet or database file</a:t>
            </a:r>
            <a:br>
              <a:rPr lang="en-US" sz="2900" b="0" dirty="0">
                <a:solidFill>
                  <a:schemeClr val="tx1"/>
                </a:solidFill>
              </a:rPr>
            </a:br>
            <a:br>
              <a:rPr lang="en-US" sz="2900" b="0" dirty="0">
                <a:solidFill>
                  <a:schemeClr val="tx1"/>
                </a:solidFill>
              </a:rPr>
            </a:br>
            <a:r>
              <a:rPr lang="en-US" sz="2900" b="0" dirty="0">
                <a:solidFill>
                  <a:schemeClr val="tx1"/>
                </a:solidFill>
              </a:rPr>
              <a:t>D. Both 2 and 3</a:t>
            </a:r>
          </a:p>
        </p:txBody>
      </p:sp>
      <p:sp>
        <p:nvSpPr>
          <p:cNvPr id="3" name="Text Placeholder 2">
            <a:extLst>
              <a:ext uri="{FF2B5EF4-FFF2-40B4-BE49-F238E27FC236}">
                <a16:creationId xmlns:a16="http://schemas.microsoft.com/office/drawing/2014/main" id="{54A7765E-3B50-A6E6-CF4D-AEEF03AE7C75}"/>
              </a:ext>
            </a:extLst>
          </p:cNvPr>
          <p:cNvSpPr>
            <a:spLocks noGrp="1"/>
          </p:cNvSpPr>
          <p:nvPr>
            <p:ph type="body" idx="1"/>
          </p:nvPr>
        </p:nvSpPr>
        <p:spPr>
          <a:xfrm>
            <a:off x="1097280" y="842903"/>
            <a:ext cx="12435840" cy="1076068"/>
          </a:xfrm>
        </p:spPr>
        <p:txBody>
          <a:bodyPr>
            <a:normAutofit/>
          </a:bodyPr>
          <a:lstStyle/>
          <a:p>
            <a:r>
              <a:rPr lang="en-US" dirty="0">
                <a:solidFill>
                  <a:schemeClr val="tx1"/>
                </a:solidFill>
              </a:rPr>
              <a:t>Ques 6) How can data be imported in tally</a:t>
            </a:r>
          </a:p>
        </p:txBody>
      </p:sp>
      <p:sp>
        <p:nvSpPr>
          <p:cNvPr id="6" name="Arrow: Left 5">
            <a:extLst>
              <a:ext uri="{FF2B5EF4-FFF2-40B4-BE49-F238E27FC236}">
                <a16:creationId xmlns:a16="http://schemas.microsoft.com/office/drawing/2014/main" id="{756CB965-8A11-9A2C-71BB-FE5BD4D4692B}"/>
              </a:ext>
            </a:extLst>
          </p:cNvPr>
          <p:cNvSpPr/>
          <p:nvPr/>
        </p:nvSpPr>
        <p:spPr>
          <a:xfrm>
            <a:off x="4178956" y="5059512"/>
            <a:ext cx="660400" cy="28786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339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18" descr="Presentation Slides-13.jpg"/>
          <p:cNvPicPr preferRelativeResize="0"/>
          <p:nvPr/>
        </p:nvPicPr>
        <p:blipFill rotWithShape="1">
          <a:blip r:embed="rId3">
            <a:alphaModFix/>
          </a:blip>
          <a:srcRect/>
          <a:stretch/>
        </p:blipFill>
        <p:spPr>
          <a:xfrm>
            <a:off x="0" y="0"/>
            <a:ext cx="14630400" cy="8229600"/>
          </a:xfrm>
          <a:prstGeom prst="rect">
            <a:avLst/>
          </a:prstGeom>
          <a:noFill/>
          <a:ln>
            <a:noFill/>
          </a:ln>
        </p:spPr>
      </p:pic>
      <p:pic>
        <p:nvPicPr>
          <p:cNvPr id="156" name="Google Shape;156;p18" descr="D:\Anuradha 2018\2021\Verendra Kalra &amp; Co\FINAL LOGO\VK&amp;CO\PNG\Verendra Kalra &amp; Co Logo-01.png"/>
          <p:cNvPicPr preferRelativeResize="0"/>
          <p:nvPr/>
        </p:nvPicPr>
        <p:blipFill rotWithShape="1">
          <a:blip r:embed="rId4">
            <a:alphaModFix/>
          </a:blip>
          <a:srcRect/>
          <a:stretch/>
        </p:blipFill>
        <p:spPr>
          <a:xfrm>
            <a:off x="11864469" y="304800"/>
            <a:ext cx="2384777" cy="990600"/>
          </a:xfrm>
          <a:prstGeom prst="rect">
            <a:avLst/>
          </a:prstGeom>
          <a:noFill/>
          <a:ln>
            <a:noFill/>
          </a:ln>
        </p:spPr>
      </p:pic>
      <p:sp>
        <p:nvSpPr>
          <p:cNvPr id="157" name="Google Shape;157;p18"/>
          <p:cNvSpPr txBox="1"/>
          <p:nvPr/>
        </p:nvSpPr>
        <p:spPr>
          <a:xfrm>
            <a:off x="856892" y="1143000"/>
            <a:ext cx="264046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Roboto"/>
                <a:ea typeface="Roboto"/>
                <a:cs typeface="Roboto"/>
                <a:sym typeface="Roboto"/>
              </a:rPr>
              <a:t>Thank You</a:t>
            </a:r>
            <a:endParaRPr sz="4000" b="1">
              <a:solidFill>
                <a:schemeClr val="lt1"/>
              </a:solidFill>
              <a:latin typeface="Roboto"/>
              <a:ea typeface="Roboto"/>
              <a:cs typeface="Roboto"/>
              <a:sym typeface="Roboto"/>
            </a:endParaRPr>
          </a:p>
        </p:txBody>
      </p:sp>
      <p:sp>
        <p:nvSpPr>
          <p:cNvPr id="158" name="Google Shape;158;p18"/>
          <p:cNvSpPr/>
          <p:nvPr/>
        </p:nvSpPr>
        <p:spPr>
          <a:xfrm>
            <a:off x="933092" y="1905000"/>
            <a:ext cx="2419708" cy="45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59" name="Google Shape;159;p18"/>
          <p:cNvSpPr txBox="1"/>
          <p:nvPr/>
        </p:nvSpPr>
        <p:spPr>
          <a:xfrm>
            <a:off x="838200" y="2667000"/>
            <a:ext cx="2512226" cy="117211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3rd Floor, MJ Tower,</a:t>
            </a:r>
            <a:endParaRPr/>
          </a:p>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55, Rajpur Road,</a:t>
            </a:r>
            <a:endParaRPr/>
          </a:p>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Dehradun - 248001</a:t>
            </a:r>
            <a:endParaRPr sz="2000">
              <a:solidFill>
                <a:schemeClr val="lt1"/>
              </a:solidFill>
              <a:latin typeface="Roboto"/>
              <a:ea typeface="Roboto"/>
              <a:cs typeface="Roboto"/>
              <a:sym typeface="Roboto"/>
            </a:endParaRPr>
          </a:p>
        </p:txBody>
      </p:sp>
      <p:cxnSp>
        <p:nvCxnSpPr>
          <p:cNvPr id="160" name="Google Shape;160;p18"/>
          <p:cNvCxnSpPr/>
          <p:nvPr/>
        </p:nvCxnSpPr>
        <p:spPr>
          <a:xfrm rot="5400000">
            <a:off x="2972594" y="3276600"/>
            <a:ext cx="1219200" cy="1588"/>
          </a:xfrm>
          <a:prstGeom prst="straightConnector1">
            <a:avLst/>
          </a:prstGeom>
          <a:noFill/>
          <a:ln w="9525" cap="flat" cmpd="sng">
            <a:solidFill>
              <a:schemeClr val="lt1"/>
            </a:solidFill>
            <a:prstDash val="solid"/>
            <a:round/>
            <a:headEnd type="none" w="sm" len="sm"/>
            <a:tailEnd type="none" w="sm" len="sm"/>
          </a:ln>
        </p:spPr>
      </p:cxnSp>
      <p:sp>
        <p:nvSpPr>
          <p:cNvPr id="161" name="Google Shape;161;p18"/>
          <p:cNvSpPr txBox="1"/>
          <p:nvPr/>
        </p:nvSpPr>
        <p:spPr>
          <a:xfrm>
            <a:off x="3742268" y="2667000"/>
            <a:ext cx="2957782" cy="120028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b="1" dirty="0">
                <a:solidFill>
                  <a:srgbClr val="595953"/>
                </a:solidFill>
                <a:latin typeface="Roboto"/>
                <a:ea typeface="Roboto"/>
                <a:cs typeface="Roboto"/>
                <a:sym typeface="Roboto"/>
              </a:rPr>
              <a:t>T:</a:t>
            </a:r>
            <a:r>
              <a:rPr lang="en-US" sz="2000" b="1" dirty="0">
                <a:solidFill>
                  <a:schemeClr val="lt1"/>
                </a:solidFill>
                <a:latin typeface="Roboto"/>
                <a:ea typeface="Roboto"/>
                <a:cs typeface="Roboto"/>
                <a:sym typeface="Roboto"/>
              </a:rPr>
              <a:t>    </a:t>
            </a:r>
            <a:r>
              <a:rPr lang="en-US" sz="2000" dirty="0">
                <a:solidFill>
                  <a:schemeClr val="lt1"/>
                </a:solidFill>
                <a:latin typeface="Roboto"/>
                <a:ea typeface="Roboto"/>
                <a:cs typeface="Roboto"/>
                <a:sym typeface="Roboto"/>
              </a:rPr>
              <a:t>+91.135.2743283</a:t>
            </a:r>
            <a:endParaRPr dirty="0"/>
          </a:p>
          <a:p>
            <a:pPr marL="0" marR="0" lvl="0" indent="0" algn="l" rtl="0">
              <a:lnSpc>
                <a:spcPct val="120000"/>
              </a:lnSpc>
              <a:spcBef>
                <a:spcPts val="0"/>
              </a:spcBef>
              <a:spcAft>
                <a:spcPts val="0"/>
              </a:spcAft>
              <a:buNone/>
            </a:pPr>
            <a:r>
              <a:rPr lang="en-US" sz="2000" dirty="0">
                <a:solidFill>
                  <a:schemeClr val="lt1"/>
                </a:solidFill>
                <a:latin typeface="Roboto"/>
                <a:ea typeface="Roboto"/>
                <a:cs typeface="Roboto"/>
                <a:sym typeface="Roboto"/>
              </a:rPr>
              <a:t>        +91.135.2747084</a:t>
            </a:r>
            <a:endParaRPr dirty="0"/>
          </a:p>
          <a:p>
            <a:pPr marL="0" marR="0" lvl="0" indent="0" algn="l" rtl="0">
              <a:lnSpc>
                <a:spcPct val="120000"/>
              </a:lnSpc>
              <a:spcBef>
                <a:spcPts val="0"/>
              </a:spcBef>
              <a:spcAft>
                <a:spcPts val="0"/>
              </a:spcAft>
              <a:buNone/>
            </a:pPr>
            <a:r>
              <a:rPr lang="en-US" sz="2000" b="1" dirty="0">
                <a:solidFill>
                  <a:srgbClr val="595953"/>
                </a:solidFill>
                <a:latin typeface="Roboto"/>
                <a:ea typeface="Roboto"/>
                <a:cs typeface="Roboto"/>
                <a:sym typeface="Roboto"/>
              </a:rPr>
              <a:t>W:</a:t>
            </a:r>
            <a:r>
              <a:rPr lang="en-US" sz="2000" b="1" dirty="0">
                <a:solidFill>
                  <a:schemeClr val="lt1"/>
                </a:solidFill>
                <a:latin typeface="Roboto"/>
                <a:ea typeface="Roboto"/>
                <a:cs typeface="Roboto"/>
                <a:sym typeface="Roboto"/>
              </a:rPr>
              <a:t>    </a:t>
            </a:r>
            <a:r>
              <a:rPr lang="en-US" sz="2000" dirty="0">
                <a:solidFill>
                  <a:schemeClr val="lt1"/>
                </a:solidFill>
                <a:latin typeface="Roboto"/>
                <a:ea typeface="Roboto"/>
                <a:cs typeface="Roboto"/>
                <a:sym typeface="Roboto"/>
              </a:rPr>
              <a:t>vkalra.com</a:t>
            </a:r>
            <a:endParaRPr sz="2000" dirty="0">
              <a:solidFill>
                <a:schemeClr val="lt1"/>
              </a:solidFill>
              <a:latin typeface="Roboto"/>
              <a:ea typeface="Roboto"/>
              <a:cs typeface="Roboto"/>
              <a:sym typeface="Roboto"/>
            </a:endParaRPr>
          </a:p>
        </p:txBody>
      </p:sp>
      <p:cxnSp>
        <p:nvCxnSpPr>
          <p:cNvPr id="162" name="Google Shape;162;p18"/>
          <p:cNvCxnSpPr/>
          <p:nvPr/>
        </p:nvCxnSpPr>
        <p:spPr>
          <a:xfrm rot="5400000">
            <a:off x="6096838" y="3276644"/>
            <a:ext cx="1219200" cy="1500"/>
          </a:xfrm>
          <a:prstGeom prst="straightConnector1">
            <a:avLst/>
          </a:prstGeom>
          <a:noFill/>
          <a:ln w="9525" cap="flat" cmpd="sng">
            <a:solidFill>
              <a:schemeClr val="lt1"/>
            </a:solidFill>
            <a:prstDash val="solid"/>
            <a:round/>
            <a:headEnd type="none" w="sm" len="sm"/>
            <a:tailEnd type="none" w="sm" len="sm"/>
          </a:ln>
        </p:spPr>
      </p:cxnSp>
      <p:sp>
        <p:nvSpPr>
          <p:cNvPr id="163" name="Google Shape;163;p18"/>
          <p:cNvSpPr txBox="1"/>
          <p:nvPr/>
        </p:nvSpPr>
        <p:spPr>
          <a:xfrm>
            <a:off x="6934200" y="2667000"/>
            <a:ext cx="1624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Follow us on</a:t>
            </a:r>
            <a:endParaRPr sz="2000">
              <a:solidFill>
                <a:schemeClr val="lt1"/>
              </a:solidFill>
              <a:latin typeface="Roboto"/>
              <a:ea typeface="Roboto"/>
              <a:cs typeface="Roboto"/>
              <a:sym typeface="Roboto"/>
            </a:endParaRPr>
          </a:p>
        </p:txBody>
      </p:sp>
      <p:pic>
        <p:nvPicPr>
          <p:cNvPr id="164" name="Google Shape;164;p18" descr="Icon-01.png"/>
          <p:cNvPicPr preferRelativeResize="0"/>
          <p:nvPr/>
        </p:nvPicPr>
        <p:blipFill rotWithShape="1">
          <a:blip r:embed="rId5">
            <a:alphaModFix/>
          </a:blip>
          <a:srcRect/>
          <a:stretch/>
        </p:blipFill>
        <p:spPr>
          <a:xfrm>
            <a:off x="8558363" y="2743200"/>
            <a:ext cx="1435152" cy="304799"/>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144;p17" descr="Presentation Slides-04.png">
            <a:extLst>
              <a:ext uri="{FF2B5EF4-FFF2-40B4-BE49-F238E27FC236}">
                <a16:creationId xmlns:a16="http://schemas.microsoft.com/office/drawing/2014/main" id="{AF697291-AD4B-8332-AB6E-C15B3A7F2920}"/>
              </a:ext>
            </a:extLst>
          </p:cNvPr>
          <p:cNvPicPr preferRelativeResize="0"/>
          <p:nvPr/>
        </p:nvPicPr>
        <p:blipFill rotWithShape="1">
          <a:blip r:embed="rId3">
            <a:alphaModFix/>
          </a:blip>
          <a:srcRect/>
          <a:stretch/>
        </p:blipFill>
        <p:spPr>
          <a:xfrm>
            <a:off x="152401" y="152401"/>
            <a:ext cx="14401799" cy="8077198"/>
          </a:xfrm>
          <a:prstGeom prst="rect">
            <a:avLst/>
          </a:prstGeom>
          <a:noFill/>
          <a:ln>
            <a:noFill/>
          </a:ln>
        </p:spPr>
      </p:pic>
      <p:pic>
        <p:nvPicPr>
          <p:cNvPr id="15" name="Google Shape;144;p17" descr="Presentation Slides-04.png">
            <a:extLst>
              <a:ext uri="{FF2B5EF4-FFF2-40B4-BE49-F238E27FC236}">
                <a16:creationId xmlns:a16="http://schemas.microsoft.com/office/drawing/2014/main" id="{46517B56-9711-347E-E601-9C427553D682}"/>
              </a:ext>
            </a:extLst>
          </p:cNvPr>
          <p:cNvPicPr preferRelativeResize="0"/>
          <p:nvPr/>
        </p:nvPicPr>
        <p:blipFill rotWithShape="1">
          <a:blip r:embed="rId3">
            <a:alphaModFix/>
          </a:blip>
          <a:srcRect/>
          <a:stretch/>
        </p:blipFill>
        <p:spPr>
          <a:xfrm>
            <a:off x="1" y="0"/>
            <a:ext cx="14630397" cy="8229601"/>
          </a:xfrm>
          <a:prstGeom prst="rect">
            <a:avLst/>
          </a:prstGeom>
          <a:noFill/>
          <a:ln>
            <a:noFill/>
          </a:ln>
        </p:spPr>
      </p:pic>
      <p:sp>
        <p:nvSpPr>
          <p:cNvPr id="13" name="Google Shape;143;p17">
            <a:extLst>
              <a:ext uri="{FF2B5EF4-FFF2-40B4-BE49-F238E27FC236}">
                <a16:creationId xmlns:a16="http://schemas.microsoft.com/office/drawing/2014/main" id="{E83A7989-7553-D6DB-8C88-9426B993C374}"/>
              </a:ext>
            </a:extLst>
          </p:cNvPr>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B3728281-812A-4DF6-CADF-4307F6AECF1B}"/>
              </a:ext>
            </a:extLst>
          </p:cNvPr>
          <p:cNvSpPr>
            <a:spLocks noGrp="1"/>
          </p:cNvSpPr>
          <p:nvPr>
            <p:ph type="title"/>
          </p:nvPr>
        </p:nvSpPr>
        <p:spPr>
          <a:xfrm>
            <a:off x="704286" y="462092"/>
            <a:ext cx="12618720" cy="676010"/>
          </a:xfrm>
        </p:spPr>
        <p:txBody>
          <a:bodyPr>
            <a:noAutofit/>
          </a:bodyPr>
          <a:lstStyle/>
          <a:p>
            <a:pPr algn="l"/>
            <a:r>
              <a:rPr lang="en-US" sz="4000" dirty="0">
                <a:latin typeface="+mj-lt"/>
              </a:rPr>
              <a:t> Sampling Methods</a:t>
            </a:r>
          </a:p>
        </p:txBody>
      </p:sp>
      <p:pic>
        <p:nvPicPr>
          <p:cNvPr id="4" name="Picture 3">
            <a:extLst>
              <a:ext uri="{FF2B5EF4-FFF2-40B4-BE49-F238E27FC236}">
                <a16:creationId xmlns:a16="http://schemas.microsoft.com/office/drawing/2014/main" id="{CBC07BA2-77D3-ED8C-5FC0-9805C880F225}"/>
              </a:ext>
            </a:extLst>
          </p:cNvPr>
          <p:cNvPicPr>
            <a:picLocks noChangeAspect="1"/>
          </p:cNvPicPr>
          <p:nvPr/>
        </p:nvPicPr>
        <p:blipFill>
          <a:blip r:embed="rId4"/>
          <a:stretch>
            <a:fillRect/>
          </a:stretch>
        </p:blipFill>
        <p:spPr>
          <a:xfrm>
            <a:off x="635371" y="1440446"/>
            <a:ext cx="4713108" cy="2088634"/>
          </a:xfrm>
          <a:prstGeom prst="rect">
            <a:avLst/>
          </a:prstGeom>
          <a:ln>
            <a:solidFill>
              <a:schemeClr val="tx1"/>
            </a:solidFill>
          </a:ln>
        </p:spPr>
      </p:pic>
      <p:pic>
        <p:nvPicPr>
          <p:cNvPr id="5" name="Picture 4">
            <a:extLst>
              <a:ext uri="{FF2B5EF4-FFF2-40B4-BE49-F238E27FC236}">
                <a16:creationId xmlns:a16="http://schemas.microsoft.com/office/drawing/2014/main" id="{26DD96BA-5ED1-7773-9187-82E8D9B45AB9}"/>
              </a:ext>
            </a:extLst>
          </p:cNvPr>
          <p:cNvPicPr>
            <a:picLocks noChangeAspect="1"/>
          </p:cNvPicPr>
          <p:nvPr/>
        </p:nvPicPr>
        <p:blipFill>
          <a:blip r:embed="rId5"/>
          <a:stretch>
            <a:fillRect/>
          </a:stretch>
        </p:blipFill>
        <p:spPr>
          <a:xfrm>
            <a:off x="5831448" y="1402690"/>
            <a:ext cx="7594716" cy="2088634"/>
          </a:xfrm>
          <a:prstGeom prst="rect">
            <a:avLst/>
          </a:prstGeom>
          <a:ln w="12700">
            <a:solidFill>
              <a:schemeClr val="tx1"/>
            </a:solidFill>
          </a:ln>
        </p:spPr>
      </p:pic>
      <p:pic>
        <p:nvPicPr>
          <p:cNvPr id="6" name="Picture 5">
            <a:extLst>
              <a:ext uri="{FF2B5EF4-FFF2-40B4-BE49-F238E27FC236}">
                <a16:creationId xmlns:a16="http://schemas.microsoft.com/office/drawing/2014/main" id="{56863267-4AA0-C29F-0965-A14F8A977C03}"/>
              </a:ext>
            </a:extLst>
          </p:cNvPr>
          <p:cNvPicPr>
            <a:picLocks noChangeAspect="1"/>
          </p:cNvPicPr>
          <p:nvPr/>
        </p:nvPicPr>
        <p:blipFill>
          <a:blip r:embed="rId6"/>
          <a:stretch>
            <a:fillRect/>
          </a:stretch>
        </p:blipFill>
        <p:spPr>
          <a:xfrm>
            <a:off x="601129" y="3623618"/>
            <a:ext cx="12825035" cy="2212936"/>
          </a:xfrm>
          <a:prstGeom prst="rect">
            <a:avLst/>
          </a:prstGeom>
          <a:ln>
            <a:solidFill>
              <a:schemeClr val="tx1"/>
            </a:solidFill>
          </a:ln>
        </p:spPr>
      </p:pic>
      <p:pic>
        <p:nvPicPr>
          <p:cNvPr id="10" name="Google Shape;145;p17" descr="Presentation Slides-06.png">
            <a:extLst>
              <a:ext uri="{FF2B5EF4-FFF2-40B4-BE49-F238E27FC236}">
                <a16:creationId xmlns:a16="http://schemas.microsoft.com/office/drawing/2014/main" id="{CAB74597-F746-5AD5-99D8-367C1879B378}"/>
              </a:ext>
            </a:extLst>
          </p:cNvPr>
          <p:cNvPicPr preferRelativeResize="0"/>
          <p:nvPr/>
        </p:nvPicPr>
        <p:blipFill rotWithShape="1">
          <a:blip r:embed="rId7">
            <a:alphaModFix/>
          </a:blip>
          <a:srcRect/>
          <a:stretch/>
        </p:blipFill>
        <p:spPr>
          <a:xfrm>
            <a:off x="13868491" y="228600"/>
            <a:ext cx="539332" cy="533400"/>
          </a:xfrm>
          <a:prstGeom prst="rect">
            <a:avLst/>
          </a:prstGeom>
          <a:noFill/>
          <a:ln>
            <a:noFill/>
          </a:ln>
        </p:spPr>
      </p:pic>
      <p:sp>
        <p:nvSpPr>
          <p:cNvPr id="11" name="Google Shape;150;p17">
            <a:extLst>
              <a:ext uri="{FF2B5EF4-FFF2-40B4-BE49-F238E27FC236}">
                <a16:creationId xmlns:a16="http://schemas.microsoft.com/office/drawing/2014/main" id="{C729D657-6605-7362-C2CF-D4F12967800A}"/>
              </a:ext>
            </a:extLst>
          </p:cNvPr>
          <p:cNvSpPr txBox="1"/>
          <p:nvPr/>
        </p:nvSpPr>
        <p:spPr>
          <a:xfrm>
            <a:off x="76200" y="7848599"/>
            <a:ext cx="1075267" cy="3809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12" name="Google Shape;147;p17">
            <a:extLst>
              <a:ext uri="{FF2B5EF4-FFF2-40B4-BE49-F238E27FC236}">
                <a16:creationId xmlns:a16="http://schemas.microsoft.com/office/drawing/2014/main" id="{2131068B-9B9D-D15E-0A66-1517229E7849}"/>
              </a:ext>
            </a:extLst>
          </p:cNvPr>
          <p:cNvSpPr/>
          <p:nvPr/>
        </p:nvSpPr>
        <p:spPr>
          <a:xfrm flipV="1">
            <a:off x="827735" y="1119406"/>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graphicFrame>
        <p:nvGraphicFramePr>
          <p:cNvPr id="14" name="Diagram 13">
            <a:extLst>
              <a:ext uri="{FF2B5EF4-FFF2-40B4-BE49-F238E27FC236}">
                <a16:creationId xmlns:a16="http://schemas.microsoft.com/office/drawing/2014/main" id="{1EC7BD32-3B44-84C1-DC60-8D705D5171DD}"/>
              </a:ext>
            </a:extLst>
          </p:cNvPr>
          <p:cNvGraphicFramePr/>
          <p:nvPr>
            <p:extLst>
              <p:ext uri="{D42A27DB-BD31-4B8C-83A1-F6EECF244321}">
                <p14:modId xmlns:p14="http://schemas.microsoft.com/office/powerpoint/2010/main" val="2804161753"/>
              </p:ext>
            </p:extLst>
          </p:nvPr>
        </p:nvGraphicFramePr>
        <p:xfrm>
          <a:off x="601129" y="5295900"/>
          <a:ext cx="12825035" cy="27812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65014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00" fill="hold"/>
                                        <p:tgtEl>
                                          <p:spTgt spid="6"/>
                                        </p:tgtEl>
                                        <p:attrNameLst>
                                          <p:attrName>ppt_x</p:attrName>
                                        </p:attrNameLst>
                                      </p:cBhvr>
                                      <p:tavLst>
                                        <p:tav tm="0">
                                          <p:val>
                                            <p:strVal val="#ppt_x"/>
                                          </p:val>
                                        </p:tav>
                                        <p:tav tm="100000">
                                          <p:val>
                                            <p:strVal val="#ppt_x"/>
                                          </p:val>
                                        </p:tav>
                                      </p:tavLst>
                                    </p:anim>
                                    <p:anim calcmode="lin" valueType="num">
                                      <p:cBhvr additive="base">
                                        <p:cTn id="22" dur="7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graphicEl>
                                              <a:dgm id="{0A7ED128-0EAF-4611-A6D1-0D5C881AEF57}"/>
                                            </p:graphicEl>
                                          </p:spTgt>
                                        </p:tgtEl>
                                        <p:attrNameLst>
                                          <p:attrName>style.visibility</p:attrName>
                                        </p:attrNameLst>
                                      </p:cBhvr>
                                      <p:to>
                                        <p:strVal val="visible"/>
                                      </p:to>
                                    </p:set>
                                    <p:animEffect transition="in" filter="fade">
                                      <p:cBhvr>
                                        <p:cTn id="27" dur="500"/>
                                        <p:tgtEl>
                                          <p:spTgt spid="14">
                                            <p:graphicEl>
                                              <a:dgm id="{0A7ED128-0EAF-4611-A6D1-0D5C881AEF5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graphicEl>
                                              <a:dgm id="{4E1D195B-085C-49F5-A685-E43A0730A391}"/>
                                            </p:graphicEl>
                                          </p:spTgt>
                                        </p:tgtEl>
                                        <p:attrNameLst>
                                          <p:attrName>style.visibility</p:attrName>
                                        </p:attrNameLst>
                                      </p:cBhvr>
                                      <p:to>
                                        <p:strVal val="visible"/>
                                      </p:to>
                                    </p:set>
                                    <p:animEffect transition="in" filter="fade">
                                      <p:cBhvr>
                                        <p:cTn id="32" dur="500"/>
                                        <p:tgtEl>
                                          <p:spTgt spid="14">
                                            <p:graphicEl>
                                              <a:dgm id="{4E1D195B-085C-49F5-A685-E43A0730A391}"/>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graphicEl>
                                              <a:dgm id="{94B068BA-6E97-4E23-8182-0736F6FCD3F5}"/>
                                            </p:graphicEl>
                                          </p:spTgt>
                                        </p:tgtEl>
                                        <p:attrNameLst>
                                          <p:attrName>style.visibility</p:attrName>
                                        </p:attrNameLst>
                                      </p:cBhvr>
                                      <p:to>
                                        <p:strVal val="visible"/>
                                      </p:to>
                                    </p:set>
                                    <p:animEffect transition="in" filter="fade">
                                      <p:cBhvr>
                                        <p:cTn id="35" dur="500"/>
                                        <p:tgtEl>
                                          <p:spTgt spid="14">
                                            <p:graphicEl>
                                              <a:dgm id="{94B068BA-6E97-4E23-8182-0736F6FCD3F5}"/>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graphicEl>
                                              <a:dgm id="{6DD78D31-6265-4FD9-8E93-E918165C0C09}"/>
                                            </p:graphicEl>
                                          </p:spTgt>
                                        </p:tgtEl>
                                        <p:attrNameLst>
                                          <p:attrName>style.visibility</p:attrName>
                                        </p:attrNameLst>
                                      </p:cBhvr>
                                      <p:to>
                                        <p:strVal val="visible"/>
                                      </p:to>
                                    </p:set>
                                    <p:animEffect transition="in" filter="fade">
                                      <p:cBhvr>
                                        <p:cTn id="40" dur="500"/>
                                        <p:tgtEl>
                                          <p:spTgt spid="14">
                                            <p:graphicEl>
                                              <a:dgm id="{6DD78D31-6265-4FD9-8E93-E918165C0C09}"/>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graphicEl>
                                              <a:dgm id="{05098CBF-DA3C-4772-B3D9-9736B0FD8468}"/>
                                            </p:graphicEl>
                                          </p:spTgt>
                                        </p:tgtEl>
                                        <p:attrNameLst>
                                          <p:attrName>style.visibility</p:attrName>
                                        </p:attrNameLst>
                                      </p:cBhvr>
                                      <p:to>
                                        <p:strVal val="visible"/>
                                      </p:to>
                                    </p:set>
                                    <p:animEffect transition="in" filter="fade">
                                      <p:cBhvr>
                                        <p:cTn id="43" dur="500"/>
                                        <p:tgtEl>
                                          <p:spTgt spid="14">
                                            <p:graphicEl>
                                              <a:dgm id="{05098CBF-DA3C-4772-B3D9-9736B0FD8468}"/>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graphicEl>
                                              <a:dgm id="{DAF64BF6-8798-4806-9AEC-DCB2B2657803}"/>
                                            </p:graphicEl>
                                          </p:spTgt>
                                        </p:tgtEl>
                                        <p:attrNameLst>
                                          <p:attrName>style.visibility</p:attrName>
                                        </p:attrNameLst>
                                      </p:cBhvr>
                                      <p:to>
                                        <p:strVal val="visible"/>
                                      </p:to>
                                    </p:set>
                                    <p:animEffect transition="in" filter="fade">
                                      <p:cBhvr>
                                        <p:cTn id="48" dur="500"/>
                                        <p:tgtEl>
                                          <p:spTgt spid="14">
                                            <p:graphicEl>
                                              <a:dgm id="{DAF64BF6-8798-4806-9AEC-DCB2B2657803}"/>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
                                            <p:graphicEl>
                                              <a:dgm id="{8DA03514-5F0F-4786-8764-6E9171EB3811}"/>
                                            </p:graphicEl>
                                          </p:spTgt>
                                        </p:tgtEl>
                                        <p:attrNameLst>
                                          <p:attrName>style.visibility</p:attrName>
                                        </p:attrNameLst>
                                      </p:cBhvr>
                                      <p:to>
                                        <p:strVal val="visible"/>
                                      </p:to>
                                    </p:set>
                                    <p:animEffect transition="in" filter="fade">
                                      <p:cBhvr>
                                        <p:cTn id="51" dur="500"/>
                                        <p:tgtEl>
                                          <p:spTgt spid="14">
                                            <p:graphicEl>
                                              <a:dgm id="{8DA03514-5F0F-4786-8764-6E9171EB3811}"/>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4">
                                            <p:graphicEl>
                                              <a:dgm id="{164DC220-CD02-49FC-85A5-45EDB3ACBCFE}"/>
                                            </p:graphicEl>
                                          </p:spTgt>
                                        </p:tgtEl>
                                        <p:attrNameLst>
                                          <p:attrName>style.visibility</p:attrName>
                                        </p:attrNameLst>
                                      </p:cBhvr>
                                      <p:to>
                                        <p:strVal val="visible"/>
                                      </p:to>
                                    </p:set>
                                    <p:animEffect transition="in" filter="fade">
                                      <p:cBhvr>
                                        <p:cTn id="56" dur="500"/>
                                        <p:tgtEl>
                                          <p:spTgt spid="14">
                                            <p:graphicEl>
                                              <a:dgm id="{164DC220-CD02-49FC-85A5-45EDB3ACBCFE}"/>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
                                            <p:graphicEl>
                                              <a:dgm id="{2C50AE91-6A94-4625-BCBC-C3694DA75448}"/>
                                            </p:graphicEl>
                                          </p:spTgt>
                                        </p:tgtEl>
                                        <p:attrNameLst>
                                          <p:attrName>style.visibility</p:attrName>
                                        </p:attrNameLst>
                                      </p:cBhvr>
                                      <p:to>
                                        <p:strVal val="visible"/>
                                      </p:to>
                                    </p:set>
                                    <p:animEffect transition="in" filter="fade">
                                      <p:cBhvr>
                                        <p:cTn id="59" dur="500"/>
                                        <p:tgtEl>
                                          <p:spTgt spid="14">
                                            <p:graphicEl>
                                              <a:dgm id="{2C50AE91-6A94-4625-BCBC-C3694DA75448}"/>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
                                            <p:graphicEl>
                                              <a:dgm id="{BABAF1EE-4D19-4C72-AA80-74C3B25A60B3}"/>
                                            </p:graphicEl>
                                          </p:spTgt>
                                        </p:tgtEl>
                                        <p:attrNameLst>
                                          <p:attrName>style.visibility</p:attrName>
                                        </p:attrNameLst>
                                      </p:cBhvr>
                                      <p:to>
                                        <p:strVal val="visible"/>
                                      </p:to>
                                    </p:set>
                                    <p:animEffect transition="in" filter="fade">
                                      <p:cBhvr>
                                        <p:cTn id="64" dur="500"/>
                                        <p:tgtEl>
                                          <p:spTgt spid="14">
                                            <p:graphicEl>
                                              <a:dgm id="{BABAF1EE-4D19-4C72-AA80-74C3B25A60B3}"/>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
                                            <p:graphicEl>
                                              <a:dgm id="{BF013F81-9503-4A91-B1F3-4945277B0809}"/>
                                            </p:graphicEl>
                                          </p:spTgt>
                                        </p:tgtEl>
                                        <p:attrNameLst>
                                          <p:attrName>style.visibility</p:attrName>
                                        </p:attrNameLst>
                                      </p:cBhvr>
                                      <p:to>
                                        <p:strVal val="visible"/>
                                      </p:to>
                                    </p:set>
                                    <p:animEffect transition="in" filter="fade">
                                      <p:cBhvr>
                                        <p:cTn id="67" dur="500"/>
                                        <p:tgtEl>
                                          <p:spTgt spid="14">
                                            <p:graphicEl>
                                              <a:dgm id="{BF013F81-9503-4A91-B1F3-4945277B0809}"/>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4">
                                            <p:graphicEl>
                                              <a:dgm id="{EE83A3D4-9906-4187-B4A6-F7E05D5D7345}"/>
                                            </p:graphicEl>
                                          </p:spTgt>
                                        </p:tgtEl>
                                        <p:attrNameLst>
                                          <p:attrName>style.visibility</p:attrName>
                                        </p:attrNameLst>
                                      </p:cBhvr>
                                      <p:to>
                                        <p:strVal val="visible"/>
                                      </p:to>
                                    </p:set>
                                    <p:animEffect transition="in" filter="fade">
                                      <p:cBhvr>
                                        <p:cTn id="72" dur="500"/>
                                        <p:tgtEl>
                                          <p:spTgt spid="14">
                                            <p:graphicEl>
                                              <a:dgm id="{EE83A3D4-9906-4187-B4A6-F7E05D5D7345}"/>
                                            </p:graphic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4">
                                            <p:graphicEl>
                                              <a:dgm id="{223ACA0D-12C3-40E5-8418-16EF43E42460}"/>
                                            </p:graphicEl>
                                          </p:spTgt>
                                        </p:tgtEl>
                                        <p:attrNameLst>
                                          <p:attrName>style.visibility</p:attrName>
                                        </p:attrNameLst>
                                      </p:cBhvr>
                                      <p:to>
                                        <p:strVal val="visible"/>
                                      </p:to>
                                    </p:set>
                                    <p:animEffect transition="in" filter="fade">
                                      <p:cBhvr>
                                        <p:cTn id="75" dur="500"/>
                                        <p:tgtEl>
                                          <p:spTgt spid="14">
                                            <p:graphicEl>
                                              <a:dgm id="{223ACA0D-12C3-40E5-8418-16EF43E42460}"/>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4">
                                            <p:graphicEl>
                                              <a:dgm id="{6AA40EFE-1DFB-451A-9561-B6FF5B7C3BE1}"/>
                                            </p:graphicEl>
                                          </p:spTgt>
                                        </p:tgtEl>
                                        <p:attrNameLst>
                                          <p:attrName>style.visibility</p:attrName>
                                        </p:attrNameLst>
                                      </p:cBhvr>
                                      <p:to>
                                        <p:strVal val="visible"/>
                                      </p:to>
                                    </p:set>
                                    <p:animEffect transition="in" filter="fade">
                                      <p:cBhvr>
                                        <p:cTn id="80" dur="500"/>
                                        <p:tgtEl>
                                          <p:spTgt spid="14">
                                            <p:graphicEl>
                                              <a:dgm id="{6AA40EFE-1DFB-451A-9561-B6FF5B7C3BE1}"/>
                                            </p:graphic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4">
                                            <p:graphicEl>
                                              <a:dgm id="{FD22FF5F-AB8E-4110-BCDB-6212FA4C3994}"/>
                                            </p:graphicEl>
                                          </p:spTgt>
                                        </p:tgtEl>
                                        <p:attrNameLst>
                                          <p:attrName>style.visibility</p:attrName>
                                        </p:attrNameLst>
                                      </p:cBhvr>
                                      <p:to>
                                        <p:strVal val="visible"/>
                                      </p:to>
                                    </p:set>
                                    <p:animEffect transition="in" filter="fade">
                                      <p:cBhvr>
                                        <p:cTn id="83" dur="500"/>
                                        <p:tgtEl>
                                          <p:spTgt spid="14">
                                            <p:graphicEl>
                                              <a:dgm id="{FD22FF5F-AB8E-4110-BCDB-6212FA4C399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144;p17" descr="Presentation Slides-04.png">
            <a:extLst>
              <a:ext uri="{FF2B5EF4-FFF2-40B4-BE49-F238E27FC236}">
                <a16:creationId xmlns:a16="http://schemas.microsoft.com/office/drawing/2014/main" id="{AF697291-AD4B-8332-AB6E-C15B3A7F2920}"/>
              </a:ext>
            </a:extLst>
          </p:cNvPr>
          <p:cNvPicPr preferRelativeResize="0"/>
          <p:nvPr/>
        </p:nvPicPr>
        <p:blipFill rotWithShape="1">
          <a:blip r:embed="rId2">
            <a:alphaModFix/>
          </a:blip>
          <a:srcRect/>
          <a:stretch/>
        </p:blipFill>
        <p:spPr>
          <a:xfrm>
            <a:off x="152401" y="152400"/>
            <a:ext cx="14630397" cy="8229601"/>
          </a:xfrm>
          <a:prstGeom prst="rect">
            <a:avLst/>
          </a:prstGeom>
          <a:noFill/>
          <a:ln>
            <a:noFill/>
          </a:ln>
        </p:spPr>
      </p:pic>
      <p:pic>
        <p:nvPicPr>
          <p:cNvPr id="15" name="Google Shape;144;p17" descr="Presentation Slides-04.png">
            <a:extLst>
              <a:ext uri="{FF2B5EF4-FFF2-40B4-BE49-F238E27FC236}">
                <a16:creationId xmlns:a16="http://schemas.microsoft.com/office/drawing/2014/main" id="{46517B56-9711-347E-E601-9C427553D682}"/>
              </a:ext>
            </a:extLst>
          </p:cNvPr>
          <p:cNvPicPr preferRelativeResize="0"/>
          <p:nvPr/>
        </p:nvPicPr>
        <p:blipFill rotWithShape="1">
          <a:blip r:embed="rId2">
            <a:alphaModFix/>
          </a:blip>
          <a:srcRect/>
          <a:stretch/>
        </p:blipFill>
        <p:spPr>
          <a:xfrm>
            <a:off x="1" y="0"/>
            <a:ext cx="14630397" cy="8229601"/>
          </a:xfrm>
          <a:prstGeom prst="rect">
            <a:avLst/>
          </a:prstGeom>
          <a:noFill/>
          <a:ln>
            <a:noFill/>
          </a:ln>
        </p:spPr>
      </p:pic>
      <p:sp>
        <p:nvSpPr>
          <p:cNvPr id="13" name="Google Shape;143;p17">
            <a:extLst>
              <a:ext uri="{FF2B5EF4-FFF2-40B4-BE49-F238E27FC236}">
                <a16:creationId xmlns:a16="http://schemas.microsoft.com/office/drawing/2014/main" id="{E83A7989-7553-D6DB-8C88-9426B993C374}"/>
              </a:ext>
            </a:extLst>
          </p:cNvPr>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0" name="Google Shape;145;p17" descr="Presentation Slides-06.png">
            <a:extLst>
              <a:ext uri="{FF2B5EF4-FFF2-40B4-BE49-F238E27FC236}">
                <a16:creationId xmlns:a16="http://schemas.microsoft.com/office/drawing/2014/main" id="{CAB74597-F746-5AD5-99D8-367C1879B378}"/>
              </a:ext>
            </a:extLst>
          </p:cNvPr>
          <p:cNvPicPr preferRelativeResize="0"/>
          <p:nvPr/>
        </p:nvPicPr>
        <p:blipFill rotWithShape="1">
          <a:blip r:embed="rId3">
            <a:alphaModFix/>
          </a:blip>
          <a:srcRect/>
          <a:stretch/>
        </p:blipFill>
        <p:spPr>
          <a:xfrm>
            <a:off x="13868491" y="228600"/>
            <a:ext cx="539332" cy="533400"/>
          </a:xfrm>
          <a:prstGeom prst="rect">
            <a:avLst/>
          </a:prstGeom>
          <a:noFill/>
          <a:ln>
            <a:noFill/>
          </a:ln>
        </p:spPr>
      </p:pic>
      <p:sp>
        <p:nvSpPr>
          <p:cNvPr id="11" name="Google Shape;150;p17">
            <a:extLst>
              <a:ext uri="{FF2B5EF4-FFF2-40B4-BE49-F238E27FC236}">
                <a16:creationId xmlns:a16="http://schemas.microsoft.com/office/drawing/2014/main" id="{C729D657-6605-7362-C2CF-D4F12967800A}"/>
              </a:ext>
            </a:extLst>
          </p:cNvPr>
          <p:cNvSpPr txBox="1"/>
          <p:nvPr/>
        </p:nvSpPr>
        <p:spPr>
          <a:xfrm>
            <a:off x="76200" y="7848599"/>
            <a:ext cx="1075267" cy="3809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14" name="AutoShape 2">
            <a:extLst>
              <a:ext uri="{FF2B5EF4-FFF2-40B4-BE49-F238E27FC236}">
                <a16:creationId xmlns:a16="http://schemas.microsoft.com/office/drawing/2014/main" id="{7A5B8F00-66FB-5EA3-864D-CC78B807FCF4}"/>
              </a:ext>
            </a:extLst>
          </p:cNvPr>
          <p:cNvSpPr>
            <a:spLocks noChangeAspect="1" noChangeArrowheads="1"/>
          </p:cNvSpPr>
          <p:nvPr/>
        </p:nvSpPr>
        <p:spPr bwMode="auto">
          <a:xfrm>
            <a:off x="7162800" y="396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descr="A screenshot of a computer&#10;&#10;Description automatically generated">
            <a:extLst>
              <a:ext uri="{FF2B5EF4-FFF2-40B4-BE49-F238E27FC236}">
                <a16:creationId xmlns:a16="http://schemas.microsoft.com/office/drawing/2014/main" id="{C9B3ED19-F7D9-59ED-0AAE-457651E8CCAF}"/>
              </a:ext>
            </a:extLst>
          </p:cNvPr>
          <p:cNvPicPr>
            <a:picLocks noChangeAspect="1"/>
          </p:cNvPicPr>
          <p:nvPr/>
        </p:nvPicPr>
        <p:blipFill rotWithShape="1">
          <a:blip r:embed="rId4"/>
          <a:srcRect t="5870"/>
          <a:stretch/>
        </p:blipFill>
        <p:spPr>
          <a:xfrm>
            <a:off x="1151467" y="1514210"/>
            <a:ext cx="11948207" cy="6169526"/>
          </a:xfrm>
          <a:prstGeom prst="rect">
            <a:avLst/>
          </a:prstGeom>
        </p:spPr>
      </p:pic>
      <p:sp>
        <p:nvSpPr>
          <p:cNvPr id="19" name="Title 1">
            <a:extLst>
              <a:ext uri="{FF2B5EF4-FFF2-40B4-BE49-F238E27FC236}">
                <a16:creationId xmlns:a16="http://schemas.microsoft.com/office/drawing/2014/main" id="{EE7A8C39-02DF-7269-E516-43E2AD349427}"/>
              </a:ext>
            </a:extLst>
          </p:cNvPr>
          <p:cNvSpPr>
            <a:spLocks noGrp="1"/>
          </p:cNvSpPr>
          <p:nvPr>
            <p:ph type="title"/>
          </p:nvPr>
        </p:nvSpPr>
        <p:spPr>
          <a:xfrm>
            <a:off x="714656" y="495300"/>
            <a:ext cx="12591581" cy="676010"/>
          </a:xfrm>
        </p:spPr>
        <p:txBody>
          <a:bodyPr>
            <a:noAutofit/>
          </a:bodyPr>
          <a:lstStyle/>
          <a:p>
            <a:pPr algn="l"/>
            <a:r>
              <a:rPr lang="en-US" sz="4000" dirty="0">
                <a:latin typeface="+mj-lt"/>
              </a:rPr>
              <a:t> Sampling Methods</a:t>
            </a:r>
          </a:p>
        </p:txBody>
      </p:sp>
      <p:sp>
        <p:nvSpPr>
          <p:cNvPr id="20" name="Google Shape;147;p17">
            <a:extLst>
              <a:ext uri="{FF2B5EF4-FFF2-40B4-BE49-F238E27FC236}">
                <a16:creationId xmlns:a16="http://schemas.microsoft.com/office/drawing/2014/main" id="{0F82045E-1875-0D08-69E7-C80EF17DFB54}"/>
              </a:ext>
            </a:extLst>
          </p:cNvPr>
          <p:cNvSpPr/>
          <p:nvPr/>
        </p:nvSpPr>
        <p:spPr>
          <a:xfrm flipV="1">
            <a:off x="968654" y="1157285"/>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8866194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44;p17" descr="Presentation Slides-04.png">
            <a:extLst>
              <a:ext uri="{FF2B5EF4-FFF2-40B4-BE49-F238E27FC236}">
                <a16:creationId xmlns:a16="http://schemas.microsoft.com/office/drawing/2014/main" id="{4C6745A5-BEB6-0D6A-72B8-69CB08F35E0E}"/>
              </a:ext>
            </a:extLst>
          </p:cNvPr>
          <p:cNvPicPr preferRelativeResize="0"/>
          <p:nvPr/>
        </p:nvPicPr>
        <p:blipFill rotWithShape="1">
          <a:blip r:embed="rId3">
            <a:alphaModFix/>
          </a:blip>
          <a:srcRect/>
          <a:stretch/>
        </p:blipFill>
        <p:spPr>
          <a:xfrm>
            <a:off x="1" y="0"/>
            <a:ext cx="14630397" cy="8229601"/>
          </a:xfrm>
          <a:prstGeom prst="rect">
            <a:avLst/>
          </a:prstGeom>
          <a:noFill/>
          <a:ln>
            <a:noFill/>
          </a:ln>
        </p:spPr>
      </p:pic>
      <p:sp>
        <p:nvSpPr>
          <p:cNvPr id="5" name="Google Shape;143;p17">
            <a:extLst>
              <a:ext uri="{FF2B5EF4-FFF2-40B4-BE49-F238E27FC236}">
                <a16:creationId xmlns:a16="http://schemas.microsoft.com/office/drawing/2014/main" id="{FE568E37-2EBE-43BA-BDE4-1FA2EDC5CF62}"/>
              </a:ext>
            </a:extLst>
          </p:cNvPr>
          <p:cNvSpPr/>
          <p:nvPr/>
        </p:nvSpPr>
        <p:spPr>
          <a:xfrm>
            <a:off x="0" y="0"/>
            <a:ext cx="14630400" cy="8246533"/>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0" name="Picture 9">
            <a:extLst>
              <a:ext uri="{FF2B5EF4-FFF2-40B4-BE49-F238E27FC236}">
                <a16:creationId xmlns:a16="http://schemas.microsoft.com/office/drawing/2014/main" id="{FDA2B582-3ADC-05AF-9FA4-579A33F5AFF2}"/>
              </a:ext>
            </a:extLst>
          </p:cNvPr>
          <p:cNvPicPr>
            <a:picLocks noChangeAspect="1"/>
          </p:cNvPicPr>
          <p:nvPr/>
        </p:nvPicPr>
        <p:blipFill rotWithShape="1">
          <a:blip r:embed="rId4"/>
          <a:srcRect t="2005" r="408" b="37382"/>
          <a:stretch/>
        </p:blipFill>
        <p:spPr>
          <a:xfrm>
            <a:off x="454548" y="1445506"/>
            <a:ext cx="13492002" cy="5138933"/>
          </a:xfrm>
          <a:prstGeom prst="rect">
            <a:avLst/>
          </a:prstGeom>
          <a:ln>
            <a:solidFill>
              <a:schemeClr val="tx1"/>
            </a:solidFill>
          </a:ln>
        </p:spPr>
      </p:pic>
      <p:pic>
        <p:nvPicPr>
          <p:cNvPr id="13" name="Google Shape;145;p17" descr="Presentation Slides-06.png">
            <a:extLst>
              <a:ext uri="{FF2B5EF4-FFF2-40B4-BE49-F238E27FC236}">
                <a16:creationId xmlns:a16="http://schemas.microsoft.com/office/drawing/2014/main" id="{DC33666D-9203-067D-5104-1D14CB0F5FB5}"/>
              </a:ext>
            </a:extLst>
          </p:cNvPr>
          <p:cNvPicPr preferRelativeResize="0"/>
          <p:nvPr/>
        </p:nvPicPr>
        <p:blipFill rotWithShape="1">
          <a:blip r:embed="rId5">
            <a:alphaModFix/>
          </a:blip>
          <a:srcRect/>
          <a:stretch/>
        </p:blipFill>
        <p:spPr>
          <a:xfrm>
            <a:off x="13868491" y="228600"/>
            <a:ext cx="539332" cy="533400"/>
          </a:xfrm>
          <a:prstGeom prst="rect">
            <a:avLst/>
          </a:prstGeom>
          <a:noFill/>
          <a:ln>
            <a:noFill/>
          </a:ln>
        </p:spPr>
      </p:pic>
      <p:sp>
        <p:nvSpPr>
          <p:cNvPr id="15" name="Title 1">
            <a:extLst>
              <a:ext uri="{FF2B5EF4-FFF2-40B4-BE49-F238E27FC236}">
                <a16:creationId xmlns:a16="http://schemas.microsoft.com/office/drawing/2014/main" id="{AA7780D4-1E0F-9171-87EA-4FF357B8E393}"/>
              </a:ext>
            </a:extLst>
          </p:cNvPr>
          <p:cNvSpPr txBox="1">
            <a:spLocks/>
          </p:cNvSpPr>
          <p:nvPr/>
        </p:nvSpPr>
        <p:spPr>
          <a:xfrm>
            <a:off x="624886" y="450374"/>
            <a:ext cx="12618720" cy="743611"/>
          </a:xfrm>
          <a:prstGeom prst="rect">
            <a:avLst/>
          </a:prstGeom>
          <a:noFill/>
          <a:ln>
            <a:noFill/>
          </a:ln>
        </p:spPr>
        <p:txBody>
          <a:bodyPr spcFirstLastPara="1" wrap="square" lIns="130600" tIns="65300" rIns="130600" bIns="653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6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4000" dirty="0">
                <a:latin typeface="+mj-lt"/>
              </a:rPr>
              <a:t>Relative Size Factor (RSF)</a:t>
            </a:r>
          </a:p>
        </p:txBody>
      </p:sp>
      <p:sp>
        <p:nvSpPr>
          <p:cNvPr id="2" name="Google Shape;147;p17">
            <a:extLst>
              <a:ext uri="{FF2B5EF4-FFF2-40B4-BE49-F238E27FC236}">
                <a16:creationId xmlns:a16="http://schemas.microsoft.com/office/drawing/2014/main" id="{4DA23E4A-670F-4FB9-FABC-897ECC49EA41}"/>
              </a:ext>
            </a:extLst>
          </p:cNvPr>
          <p:cNvSpPr/>
          <p:nvPr/>
        </p:nvSpPr>
        <p:spPr>
          <a:xfrm flipV="1">
            <a:off x="649668" y="1133880"/>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4" name="Google Shape;150;p17">
            <a:extLst>
              <a:ext uri="{FF2B5EF4-FFF2-40B4-BE49-F238E27FC236}">
                <a16:creationId xmlns:a16="http://schemas.microsoft.com/office/drawing/2014/main" id="{DC8A07BC-209B-C80A-51D0-33414F5D38F3}"/>
              </a:ext>
            </a:extLst>
          </p:cNvPr>
          <p:cNvSpPr txBox="1"/>
          <p:nvPr/>
        </p:nvSpPr>
        <p:spPr>
          <a:xfrm>
            <a:off x="76200" y="7848599"/>
            <a:ext cx="1075267" cy="3809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graphicFrame>
        <p:nvGraphicFramePr>
          <p:cNvPr id="8" name="Diagram 7">
            <a:extLst>
              <a:ext uri="{FF2B5EF4-FFF2-40B4-BE49-F238E27FC236}">
                <a16:creationId xmlns:a16="http://schemas.microsoft.com/office/drawing/2014/main" id="{96CB50DA-14A3-4449-9AE4-055BAC2A8981}"/>
              </a:ext>
            </a:extLst>
          </p:cNvPr>
          <p:cNvGraphicFramePr/>
          <p:nvPr>
            <p:extLst>
              <p:ext uri="{D42A27DB-BD31-4B8C-83A1-F6EECF244321}">
                <p14:modId xmlns:p14="http://schemas.microsoft.com/office/powerpoint/2010/main" val="3521307740"/>
              </p:ext>
            </p:extLst>
          </p:nvPr>
        </p:nvGraphicFramePr>
        <p:xfrm>
          <a:off x="1307130" y="6867721"/>
          <a:ext cx="11786838" cy="83379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Callout: Bent Line 6">
            <a:extLst>
              <a:ext uri="{FF2B5EF4-FFF2-40B4-BE49-F238E27FC236}">
                <a16:creationId xmlns:a16="http://schemas.microsoft.com/office/drawing/2014/main" id="{0F399A20-C382-4E31-9126-795304B73C64}"/>
              </a:ext>
            </a:extLst>
          </p:cNvPr>
          <p:cNvSpPr/>
          <p:nvPr/>
        </p:nvSpPr>
        <p:spPr>
          <a:xfrm>
            <a:off x="4460486" y="3044284"/>
            <a:ext cx="4795026" cy="1438508"/>
          </a:xfrm>
          <a:prstGeom prst="borderCallout2">
            <a:avLst>
              <a:gd name="adj1" fmla="val 50788"/>
              <a:gd name="adj2" fmla="val -333"/>
              <a:gd name="adj3" fmla="val 49817"/>
              <a:gd name="adj4" fmla="val -28096"/>
              <a:gd name="adj5" fmla="val 112500"/>
              <a:gd name="adj6" fmla="val -46667"/>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latin typeface="Calibri" panose="020F0502020204030204" pitchFamily="34" charset="0"/>
                <a:ea typeface="Calibri" panose="020F0502020204030204" pitchFamily="34" charset="0"/>
                <a:cs typeface="Calibri" panose="020F0502020204030204" pitchFamily="34" charset="0"/>
              </a:rPr>
              <a:t>Compare the Highest Value transactions for each Ledger Vouchers to the Second Highest Value and displays the Relative Size Factor which can lead into further investigation to correct the above mistakes.</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8337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1C8DB832-E5DA-44B3-9238-148C0E7A3D48}"/>
                                            </p:graphicEl>
                                          </p:spTgt>
                                        </p:tgtEl>
                                        <p:attrNameLst>
                                          <p:attrName>style.visibility</p:attrName>
                                        </p:attrNameLst>
                                      </p:cBhvr>
                                      <p:to>
                                        <p:strVal val="visible"/>
                                      </p:to>
                                    </p:set>
                                    <p:animEffect transition="in" filter="fade">
                                      <p:cBhvr>
                                        <p:cTn id="22" dur="500"/>
                                        <p:tgtEl>
                                          <p:spTgt spid="8">
                                            <p:graphicEl>
                                              <a:dgm id="{1C8DB832-E5DA-44B3-9238-148C0E7A3D4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A87E8092-5ACB-41D7-A7EF-97C3BB01C0D7}"/>
                                            </p:graphicEl>
                                          </p:spTgt>
                                        </p:tgtEl>
                                        <p:attrNameLst>
                                          <p:attrName>style.visibility</p:attrName>
                                        </p:attrNameLst>
                                      </p:cBhvr>
                                      <p:to>
                                        <p:strVal val="visible"/>
                                      </p:to>
                                    </p:set>
                                    <p:animEffect transition="in" filter="fade">
                                      <p:cBhvr>
                                        <p:cTn id="27" dur="500"/>
                                        <p:tgtEl>
                                          <p:spTgt spid="8">
                                            <p:graphicEl>
                                              <a:dgm id="{A87E8092-5ACB-41D7-A7EF-97C3BB01C0D7}"/>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graphicEl>
                                              <a:dgm id="{1B942370-AF11-4CFA-8C7C-A008440DF7B5}"/>
                                            </p:graphicEl>
                                          </p:spTgt>
                                        </p:tgtEl>
                                        <p:attrNameLst>
                                          <p:attrName>style.visibility</p:attrName>
                                        </p:attrNameLst>
                                      </p:cBhvr>
                                      <p:to>
                                        <p:strVal val="visible"/>
                                      </p:to>
                                    </p:set>
                                    <p:animEffect transition="in" filter="fade">
                                      <p:cBhvr>
                                        <p:cTn id="30" dur="500"/>
                                        <p:tgtEl>
                                          <p:spTgt spid="8">
                                            <p:graphicEl>
                                              <a:dgm id="{1B942370-AF11-4CFA-8C7C-A008440DF7B5}"/>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graphicEl>
                                              <a:dgm id="{1DFFFBBA-2B28-4BD7-9A62-9C120163C885}"/>
                                            </p:graphicEl>
                                          </p:spTgt>
                                        </p:tgtEl>
                                        <p:attrNameLst>
                                          <p:attrName>style.visibility</p:attrName>
                                        </p:attrNameLst>
                                      </p:cBhvr>
                                      <p:to>
                                        <p:strVal val="visible"/>
                                      </p:to>
                                    </p:set>
                                    <p:animEffect transition="in" filter="fade">
                                      <p:cBhvr>
                                        <p:cTn id="35" dur="500"/>
                                        <p:tgtEl>
                                          <p:spTgt spid="8">
                                            <p:graphicEl>
                                              <a:dgm id="{1DFFFBBA-2B28-4BD7-9A62-9C120163C885}"/>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graphicEl>
                                              <a:dgm id="{DF214251-C215-4420-8716-A9AB077C36B7}"/>
                                            </p:graphicEl>
                                          </p:spTgt>
                                        </p:tgtEl>
                                        <p:attrNameLst>
                                          <p:attrName>style.visibility</p:attrName>
                                        </p:attrNameLst>
                                      </p:cBhvr>
                                      <p:to>
                                        <p:strVal val="visible"/>
                                      </p:to>
                                    </p:set>
                                    <p:animEffect transition="in" filter="fade">
                                      <p:cBhvr>
                                        <p:cTn id="38" dur="500"/>
                                        <p:tgtEl>
                                          <p:spTgt spid="8">
                                            <p:graphicEl>
                                              <a:dgm id="{DF214251-C215-4420-8716-A9AB077C36B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Graphic spid="8" grpId="0" uiExpand="1">
        <p:bldSub>
          <a:bldDgm bld="one"/>
        </p:bldSub>
      </p:bldGraphic>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144;p17" descr="Presentation Slides-04.png">
            <a:extLst>
              <a:ext uri="{FF2B5EF4-FFF2-40B4-BE49-F238E27FC236}">
                <a16:creationId xmlns:a16="http://schemas.microsoft.com/office/drawing/2014/main" id="{3B4F7150-5390-2FD8-79CF-96A3D9466D0D}"/>
              </a:ext>
            </a:extLst>
          </p:cNvPr>
          <p:cNvPicPr preferRelativeResize="0"/>
          <p:nvPr/>
        </p:nvPicPr>
        <p:blipFill rotWithShape="1">
          <a:blip r:embed="rId3">
            <a:alphaModFix/>
          </a:blip>
          <a:srcRect/>
          <a:stretch/>
        </p:blipFill>
        <p:spPr>
          <a:xfrm>
            <a:off x="1" y="0"/>
            <a:ext cx="14630397" cy="8229601"/>
          </a:xfrm>
          <a:prstGeom prst="rect">
            <a:avLst/>
          </a:prstGeom>
          <a:noFill/>
          <a:ln>
            <a:noFill/>
          </a:ln>
        </p:spPr>
      </p:pic>
      <p:sp>
        <p:nvSpPr>
          <p:cNvPr id="10" name="Google Shape;143;p17">
            <a:extLst>
              <a:ext uri="{FF2B5EF4-FFF2-40B4-BE49-F238E27FC236}">
                <a16:creationId xmlns:a16="http://schemas.microsoft.com/office/drawing/2014/main" id="{97666834-32AD-EC41-7C98-ED3882DA84EB}"/>
              </a:ext>
            </a:extLst>
          </p:cNvPr>
          <p:cNvSpPr/>
          <p:nvPr/>
        </p:nvSpPr>
        <p:spPr>
          <a:xfrm>
            <a:off x="-10532" y="0"/>
            <a:ext cx="14706600" cy="8263466"/>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Calibri"/>
              <a:ea typeface="Calibri"/>
              <a:cs typeface="Calibri"/>
              <a:sym typeface="Calibri"/>
            </a:endParaRPr>
          </a:p>
        </p:txBody>
      </p:sp>
      <p:sp>
        <p:nvSpPr>
          <p:cNvPr id="3" name="Text Placeholder 2">
            <a:extLst>
              <a:ext uri="{FF2B5EF4-FFF2-40B4-BE49-F238E27FC236}">
                <a16:creationId xmlns:a16="http://schemas.microsoft.com/office/drawing/2014/main" id="{FA8E18D2-B460-63FD-E936-9AEDA3E38E20}"/>
              </a:ext>
            </a:extLst>
          </p:cNvPr>
          <p:cNvSpPr>
            <a:spLocks noGrp="1"/>
          </p:cNvSpPr>
          <p:nvPr>
            <p:ph type="body" idx="1"/>
          </p:nvPr>
        </p:nvSpPr>
        <p:spPr>
          <a:xfrm>
            <a:off x="6796743" y="4805044"/>
            <a:ext cx="7198508" cy="2730289"/>
          </a:xfrm>
          <a:solidFill>
            <a:schemeClr val="accent3">
              <a:lumMod val="20000"/>
              <a:lumOff val="80000"/>
            </a:schemeClr>
          </a:solidFill>
        </p:spPr>
        <p:txBody>
          <a:bodyPr>
            <a:normAutofit/>
          </a:bodyPr>
          <a:lstStyle/>
          <a:p>
            <a:r>
              <a:rPr lang="en-US" sz="2800" dirty="0"/>
              <a:t>We can analyze the Trend by converting to monthly, Quarterly, Half Yearly</a:t>
            </a:r>
          </a:p>
        </p:txBody>
      </p:sp>
      <p:pic>
        <p:nvPicPr>
          <p:cNvPr id="4" name="Picture 3">
            <a:extLst>
              <a:ext uri="{FF2B5EF4-FFF2-40B4-BE49-F238E27FC236}">
                <a16:creationId xmlns:a16="http://schemas.microsoft.com/office/drawing/2014/main" id="{F50860BE-AC7E-3AA4-0518-BF20CBFF3934}"/>
              </a:ext>
            </a:extLst>
          </p:cNvPr>
          <p:cNvPicPr>
            <a:picLocks noChangeAspect="1"/>
          </p:cNvPicPr>
          <p:nvPr/>
        </p:nvPicPr>
        <p:blipFill>
          <a:blip r:embed="rId4"/>
          <a:stretch>
            <a:fillRect/>
          </a:stretch>
        </p:blipFill>
        <p:spPr>
          <a:xfrm>
            <a:off x="827892" y="4805044"/>
            <a:ext cx="5640641" cy="2687501"/>
          </a:xfrm>
          <a:prstGeom prst="rect">
            <a:avLst/>
          </a:prstGeom>
          <a:ln>
            <a:solidFill>
              <a:schemeClr val="tx1"/>
            </a:solidFill>
          </a:ln>
        </p:spPr>
      </p:pic>
      <p:pic>
        <p:nvPicPr>
          <p:cNvPr id="5" name="Picture 4">
            <a:extLst>
              <a:ext uri="{FF2B5EF4-FFF2-40B4-BE49-F238E27FC236}">
                <a16:creationId xmlns:a16="http://schemas.microsoft.com/office/drawing/2014/main" id="{2AAEC8D3-CCB8-CF39-4BB6-091FED462397}"/>
              </a:ext>
            </a:extLst>
          </p:cNvPr>
          <p:cNvPicPr>
            <a:picLocks noChangeAspect="1"/>
          </p:cNvPicPr>
          <p:nvPr/>
        </p:nvPicPr>
        <p:blipFill>
          <a:blip r:embed="rId5"/>
          <a:stretch>
            <a:fillRect/>
          </a:stretch>
        </p:blipFill>
        <p:spPr>
          <a:xfrm>
            <a:off x="827892" y="1413933"/>
            <a:ext cx="13167359" cy="3227172"/>
          </a:xfrm>
          <a:prstGeom prst="rect">
            <a:avLst/>
          </a:prstGeom>
          <a:ln>
            <a:solidFill>
              <a:schemeClr val="tx1"/>
            </a:solidFill>
          </a:ln>
        </p:spPr>
      </p:pic>
      <p:pic>
        <p:nvPicPr>
          <p:cNvPr id="7" name="Google Shape;145;p17" descr="Presentation Slides-06.png">
            <a:extLst>
              <a:ext uri="{FF2B5EF4-FFF2-40B4-BE49-F238E27FC236}">
                <a16:creationId xmlns:a16="http://schemas.microsoft.com/office/drawing/2014/main" id="{058389D9-6393-5C84-E4AE-F4B5BE130AF9}"/>
              </a:ext>
            </a:extLst>
          </p:cNvPr>
          <p:cNvPicPr preferRelativeResize="0"/>
          <p:nvPr/>
        </p:nvPicPr>
        <p:blipFill rotWithShape="1">
          <a:blip r:embed="rId6">
            <a:alphaModFix/>
          </a:blip>
          <a:srcRect/>
          <a:stretch/>
        </p:blipFill>
        <p:spPr>
          <a:xfrm>
            <a:off x="13868491" y="228600"/>
            <a:ext cx="539332" cy="533400"/>
          </a:xfrm>
          <a:prstGeom prst="rect">
            <a:avLst/>
          </a:prstGeom>
          <a:noFill/>
          <a:ln>
            <a:noFill/>
          </a:ln>
        </p:spPr>
      </p:pic>
      <p:sp>
        <p:nvSpPr>
          <p:cNvPr id="8" name="Google Shape;147;p17">
            <a:extLst>
              <a:ext uri="{FF2B5EF4-FFF2-40B4-BE49-F238E27FC236}">
                <a16:creationId xmlns:a16="http://schemas.microsoft.com/office/drawing/2014/main" id="{7BAD0E3E-B839-5A34-B275-EFE90D466AC0}"/>
              </a:ext>
            </a:extLst>
          </p:cNvPr>
          <p:cNvSpPr/>
          <p:nvPr/>
        </p:nvSpPr>
        <p:spPr>
          <a:xfrm flipV="1">
            <a:off x="827892" y="1119819"/>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9" name="Google Shape;150;p17">
            <a:extLst>
              <a:ext uri="{FF2B5EF4-FFF2-40B4-BE49-F238E27FC236}">
                <a16:creationId xmlns:a16="http://schemas.microsoft.com/office/drawing/2014/main" id="{B09192E4-7341-2E37-25BA-B417F9DDDE39}"/>
              </a:ext>
            </a:extLst>
          </p:cNvPr>
          <p:cNvSpPr txBox="1"/>
          <p:nvPr/>
        </p:nvSpPr>
        <p:spPr>
          <a:xfrm>
            <a:off x="76200" y="7848599"/>
            <a:ext cx="1075267" cy="3809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graphicFrame>
        <p:nvGraphicFramePr>
          <p:cNvPr id="13" name="Diagram 12">
            <a:extLst>
              <a:ext uri="{FF2B5EF4-FFF2-40B4-BE49-F238E27FC236}">
                <a16:creationId xmlns:a16="http://schemas.microsoft.com/office/drawing/2014/main" id="{6D785B45-BE84-FFA9-DAAF-7F2CC50642B2}"/>
              </a:ext>
            </a:extLst>
          </p:cNvPr>
          <p:cNvGraphicFramePr/>
          <p:nvPr>
            <p:extLst>
              <p:ext uri="{D42A27DB-BD31-4B8C-83A1-F6EECF244321}">
                <p14:modId xmlns:p14="http://schemas.microsoft.com/office/powerpoint/2010/main" val="1662732808"/>
              </p:ext>
            </p:extLst>
          </p:nvPr>
        </p:nvGraphicFramePr>
        <p:xfrm>
          <a:off x="7342768" y="5549088"/>
          <a:ext cx="6459740" cy="1828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Content Placeholder 2">
            <a:extLst>
              <a:ext uri="{FF2B5EF4-FFF2-40B4-BE49-F238E27FC236}">
                <a16:creationId xmlns:a16="http://schemas.microsoft.com/office/drawing/2014/main" id="{3A4D8D6A-4DF1-E808-D827-DE4781D6D9DF}"/>
              </a:ext>
            </a:extLst>
          </p:cNvPr>
          <p:cNvSpPr txBox="1">
            <a:spLocks/>
          </p:cNvSpPr>
          <p:nvPr/>
        </p:nvSpPr>
        <p:spPr>
          <a:xfrm>
            <a:off x="653530" y="472239"/>
            <a:ext cx="12618720" cy="538132"/>
          </a:xfrm>
          <a:prstGeom prst="rect">
            <a:avLst/>
          </a:prstGeom>
        </p:spPr>
        <p:txBody>
          <a:bodyPr vert="horz" lIns="109728" tIns="54864" rIns="109728" bIns="5486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latin typeface="+mj-lt"/>
              </a:rPr>
              <a:t> Analytical Procedures</a:t>
            </a:r>
          </a:p>
        </p:txBody>
      </p:sp>
    </p:spTree>
    <p:extLst>
      <p:ext uri="{BB962C8B-B14F-4D97-AF65-F5344CB8AC3E}">
        <p14:creationId xmlns:p14="http://schemas.microsoft.com/office/powerpoint/2010/main" val="1812385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1000"/>
                                        <p:tgtEl>
                                          <p:spTgt spid="3">
                                            <p:bg/>
                                          </p:spTgt>
                                        </p:tgtEl>
                                      </p:cBhvr>
                                    </p:animEffect>
                                    <p:anim calcmode="lin" valueType="num">
                                      <p:cBhvr>
                                        <p:cTn id="18" dur="1000" fill="hold"/>
                                        <p:tgtEl>
                                          <p:spTgt spid="3">
                                            <p:bg/>
                                          </p:spTgt>
                                        </p:tgtEl>
                                        <p:attrNameLst>
                                          <p:attrName>ppt_x</p:attrName>
                                        </p:attrNameLst>
                                      </p:cBhvr>
                                      <p:tavLst>
                                        <p:tav tm="0">
                                          <p:val>
                                            <p:strVal val="#ppt_x"/>
                                          </p:val>
                                        </p:tav>
                                        <p:tav tm="100000">
                                          <p:val>
                                            <p:strVal val="#ppt_x"/>
                                          </p:val>
                                        </p:tav>
                                      </p:tavLst>
                                    </p:anim>
                                    <p:anim calcmode="lin" valueType="num">
                                      <p:cBhvr>
                                        <p:cTn id="1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graphicEl>
                                              <a:dgm id="{2D572AB9-B706-467A-8BDE-A784D6383D38}"/>
                                            </p:graphicEl>
                                          </p:spTgt>
                                        </p:tgtEl>
                                        <p:attrNameLst>
                                          <p:attrName>style.visibility</p:attrName>
                                        </p:attrNameLst>
                                      </p:cBhvr>
                                      <p:to>
                                        <p:strVal val="visible"/>
                                      </p:to>
                                    </p:set>
                                    <p:animEffect transition="in" filter="fade">
                                      <p:cBhvr>
                                        <p:cTn id="31" dur="500"/>
                                        <p:tgtEl>
                                          <p:spTgt spid="13">
                                            <p:graphicEl>
                                              <a:dgm id="{2D572AB9-B706-467A-8BDE-A784D6383D3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graphicEl>
                                              <a:dgm id="{BB9647B6-0B10-4EEB-AB69-CA8D1F6817C5}"/>
                                            </p:graphicEl>
                                          </p:spTgt>
                                        </p:tgtEl>
                                        <p:attrNameLst>
                                          <p:attrName>style.visibility</p:attrName>
                                        </p:attrNameLst>
                                      </p:cBhvr>
                                      <p:to>
                                        <p:strVal val="visible"/>
                                      </p:to>
                                    </p:set>
                                    <p:animEffect transition="in" filter="fade">
                                      <p:cBhvr>
                                        <p:cTn id="36" dur="500"/>
                                        <p:tgtEl>
                                          <p:spTgt spid="13">
                                            <p:graphicEl>
                                              <a:dgm id="{BB9647B6-0B10-4EEB-AB69-CA8D1F6817C5}"/>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graphicEl>
                                              <a:dgm id="{CD27E8F5-6B13-4322-9550-B52EB2F6FBE0}"/>
                                            </p:graphicEl>
                                          </p:spTgt>
                                        </p:tgtEl>
                                        <p:attrNameLst>
                                          <p:attrName>style.visibility</p:attrName>
                                        </p:attrNameLst>
                                      </p:cBhvr>
                                      <p:to>
                                        <p:strVal val="visible"/>
                                      </p:to>
                                    </p:set>
                                    <p:animEffect transition="in" filter="fade">
                                      <p:cBhvr>
                                        <p:cTn id="39" dur="500"/>
                                        <p:tgtEl>
                                          <p:spTgt spid="13">
                                            <p:graphicEl>
                                              <a:dgm id="{CD27E8F5-6B13-4322-9550-B52EB2F6FBE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graphicEl>
                                              <a:dgm id="{45A4F424-85B5-4D2D-82AB-F0E76076772B}"/>
                                            </p:graphicEl>
                                          </p:spTgt>
                                        </p:tgtEl>
                                        <p:attrNameLst>
                                          <p:attrName>style.visibility</p:attrName>
                                        </p:attrNameLst>
                                      </p:cBhvr>
                                      <p:to>
                                        <p:strVal val="visible"/>
                                      </p:to>
                                    </p:set>
                                    <p:animEffect transition="in" filter="fade">
                                      <p:cBhvr>
                                        <p:cTn id="44" dur="500"/>
                                        <p:tgtEl>
                                          <p:spTgt spid="13">
                                            <p:graphicEl>
                                              <a:dgm id="{45A4F424-85B5-4D2D-82AB-F0E76076772B}"/>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graphicEl>
                                              <a:dgm id="{0AACBDDD-0252-4A08-9223-26B8AED297E9}"/>
                                            </p:graphicEl>
                                          </p:spTgt>
                                        </p:tgtEl>
                                        <p:attrNameLst>
                                          <p:attrName>style.visibility</p:attrName>
                                        </p:attrNameLst>
                                      </p:cBhvr>
                                      <p:to>
                                        <p:strVal val="visible"/>
                                      </p:to>
                                    </p:set>
                                    <p:animEffect transition="in" filter="fade">
                                      <p:cBhvr>
                                        <p:cTn id="47" dur="500"/>
                                        <p:tgtEl>
                                          <p:spTgt spid="13">
                                            <p:graphicEl>
                                              <a:dgm id="{0AACBDDD-0252-4A08-9223-26B8AED297E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Graphic spid="13" grpId="0">
        <p:bldSub>
          <a:bldDgm bld="one"/>
        </p:bldSub>
      </p:bldGraphic>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144;p17" descr="Presentation Slides-04.png">
            <a:extLst>
              <a:ext uri="{FF2B5EF4-FFF2-40B4-BE49-F238E27FC236}">
                <a16:creationId xmlns:a16="http://schemas.microsoft.com/office/drawing/2014/main" id="{9096C769-1697-23E5-5F1F-66148BABBC56}"/>
              </a:ext>
            </a:extLst>
          </p:cNvPr>
          <p:cNvPicPr preferRelativeResize="0"/>
          <p:nvPr/>
        </p:nvPicPr>
        <p:blipFill rotWithShape="1">
          <a:blip r:embed="rId2">
            <a:alphaModFix/>
          </a:blip>
          <a:srcRect/>
          <a:stretch/>
        </p:blipFill>
        <p:spPr>
          <a:xfrm>
            <a:off x="152401" y="152400"/>
            <a:ext cx="14630397" cy="8229601"/>
          </a:xfrm>
          <a:prstGeom prst="rect">
            <a:avLst/>
          </a:prstGeom>
          <a:noFill/>
          <a:ln>
            <a:noFill/>
          </a:ln>
        </p:spPr>
      </p:pic>
      <p:pic>
        <p:nvPicPr>
          <p:cNvPr id="9" name="Google Shape;144;p17" descr="Presentation Slides-04.png">
            <a:extLst>
              <a:ext uri="{FF2B5EF4-FFF2-40B4-BE49-F238E27FC236}">
                <a16:creationId xmlns:a16="http://schemas.microsoft.com/office/drawing/2014/main" id="{39C189DF-0AFC-6104-EFBD-97B8E4ED04BD}"/>
              </a:ext>
            </a:extLst>
          </p:cNvPr>
          <p:cNvPicPr preferRelativeResize="0"/>
          <p:nvPr/>
        </p:nvPicPr>
        <p:blipFill rotWithShape="1">
          <a:blip r:embed="rId2">
            <a:alphaModFix/>
          </a:blip>
          <a:srcRect/>
          <a:stretch/>
        </p:blipFill>
        <p:spPr>
          <a:xfrm>
            <a:off x="1" y="0"/>
            <a:ext cx="14630397" cy="8229601"/>
          </a:xfrm>
          <a:prstGeom prst="rect">
            <a:avLst/>
          </a:prstGeom>
          <a:noFill/>
          <a:ln>
            <a:noFill/>
          </a:ln>
        </p:spPr>
      </p:pic>
      <p:sp>
        <p:nvSpPr>
          <p:cNvPr id="8" name="Google Shape;143;p17">
            <a:extLst>
              <a:ext uri="{FF2B5EF4-FFF2-40B4-BE49-F238E27FC236}">
                <a16:creationId xmlns:a16="http://schemas.microsoft.com/office/drawing/2014/main" id="{97B388A0-615E-BA20-5CAD-F23486351C65}"/>
              </a:ext>
            </a:extLst>
          </p:cNvPr>
          <p:cNvSpPr/>
          <p:nvPr/>
        </p:nvSpPr>
        <p:spPr>
          <a:xfrm>
            <a:off x="-76200" y="27391"/>
            <a:ext cx="147066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dirty="0">
              <a:solidFill>
                <a:schemeClr val="lt1"/>
              </a:solidFill>
              <a:latin typeface="Calibri"/>
              <a:ea typeface="Calibri"/>
              <a:cs typeface="Calibri"/>
              <a:sym typeface="Calibri"/>
            </a:endParaRPr>
          </a:p>
        </p:txBody>
      </p:sp>
      <p:pic>
        <p:nvPicPr>
          <p:cNvPr id="10" name="Picture 9">
            <a:extLst>
              <a:ext uri="{FF2B5EF4-FFF2-40B4-BE49-F238E27FC236}">
                <a16:creationId xmlns:a16="http://schemas.microsoft.com/office/drawing/2014/main" id="{B480A6BA-558B-220C-B734-80E3FBCA9914}"/>
              </a:ext>
            </a:extLst>
          </p:cNvPr>
          <p:cNvPicPr>
            <a:picLocks noChangeAspect="1"/>
          </p:cNvPicPr>
          <p:nvPr/>
        </p:nvPicPr>
        <p:blipFill>
          <a:blip r:embed="rId3"/>
          <a:stretch>
            <a:fillRect/>
          </a:stretch>
        </p:blipFill>
        <p:spPr>
          <a:xfrm>
            <a:off x="767831" y="1368218"/>
            <a:ext cx="5017770" cy="4487375"/>
          </a:xfrm>
          <a:prstGeom prst="rect">
            <a:avLst/>
          </a:prstGeom>
          <a:ln>
            <a:solidFill>
              <a:schemeClr val="tx1"/>
            </a:solidFill>
          </a:ln>
        </p:spPr>
      </p:pic>
      <p:pic>
        <p:nvPicPr>
          <p:cNvPr id="12" name="Picture 11">
            <a:extLst>
              <a:ext uri="{FF2B5EF4-FFF2-40B4-BE49-F238E27FC236}">
                <a16:creationId xmlns:a16="http://schemas.microsoft.com/office/drawing/2014/main" id="{ED7069B0-9A43-2FA8-3CEF-91181E2DC0C7}"/>
              </a:ext>
            </a:extLst>
          </p:cNvPr>
          <p:cNvPicPr>
            <a:picLocks noChangeAspect="1"/>
          </p:cNvPicPr>
          <p:nvPr/>
        </p:nvPicPr>
        <p:blipFill rotWithShape="1">
          <a:blip r:embed="rId4"/>
          <a:srcRect b="10182"/>
          <a:stretch/>
        </p:blipFill>
        <p:spPr>
          <a:xfrm>
            <a:off x="5899901" y="1358627"/>
            <a:ext cx="8493370" cy="4442981"/>
          </a:xfrm>
          <a:prstGeom prst="rect">
            <a:avLst/>
          </a:prstGeom>
          <a:ln w="19050">
            <a:solidFill>
              <a:schemeClr val="tx1"/>
            </a:solidFill>
          </a:ln>
        </p:spPr>
      </p:pic>
      <p:sp>
        <p:nvSpPr>
          <p:cNvPr id="2" name="Content Placeholder 2">
            <a:extLst>
              <a:ext uri="{FF2B5EF4-FFF2-40B4-BE49-F238E27FC236}">
                <a16:creationId xmlns:a16="http://schemas.microsoft.com/office/drawing/2014/main" id="{5D6FD3C2-2436-4B45-BDF4-BE9AC2CEB37E}"/>
              </a:ext>
            </a:extLst>
          </p:cNvPr>
          <p:cNvSpPr txBox="1">
            <a:spLocks/>
          </p:cNvSpPr>
          <p:nvPr/>
        </p:nvSpPr>
        <p:spPr>
          <a:xfrm>
            <a:off x="653530" y="472239"/>
            <a:ext cx="12618720" cy="538132"/>
          </a:xfrm>
          <a:prstGeom prst="rect">
            <a:avLst/>
          </a:prstGeom>
        </p:spPr>
        <p:txBody>
          <a:bodyPr vert="horz" lIns="109728" tIns="54864" rIns="109728" bIns="5486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latin typeface="+mj-lt"/>
              </a:rPr>
              <a:t> Analytical Procedures</a:t>
            </a:r>
          </a:p>
        </p:txBody>
      </p:sp>
      <p:pic>
        <p:nvPicPr>
          <p:cNvPr id="5" name="Google Shape;145;p17" descr="Presentation Slides-06.png">
            <a:extLst>
              <a:ext uri="{FF2B5EF4-FFF2-40B4-BE49-F238E27FC236}">
                <a16:creationId xmlns:a16="http://schemas.microsoft.com/office/drawing/2014/main" id="{CE5708C2-416C-9F04-A098-45A547A46097}"/>
              </a:ext>
            </a:extLst>
          </p:cNvPr>
          <p:cNvPicPr preferRelativeResize="0"/>
          <p:nvPr/>
        </p:nvPicPr>
        <p:blipFill rotWithShape="1">
          <a:blip r:embed="rId5">
            <a:alphaModFix/>
          </a:blip>
          <a:srcRect/>
          <a:stretch/>
        </p:blipFill>
        <p:spPr>
          <a:xfrm>
            <a:off x="13868491" y="228600"/>
            <a:ext cx="539332" cy="533400"/>
          </a:xfrm>
          <a:prstGeom prst="rect">
            <a:avLst/>
          </a:prstGeom>
          <a:noFill/>
          <a:ln>
            <a:noFill/>
          </a:ln>
        </p:spPr>
      </p:pic>
      <p:sp>
        <p:nvSpPr>
          <p:cNvPr id="7" name="Google Shape;150;p17">
            <a:extLst>
              <a:ext uri="{FF2B5EF4-FFF2-40B4-BE49-F238E27FC236}">
                <a16:creationId xmlns:a16="http://schemas.microsoft.com/office/drawing/2014/main" id="{F494CE07-097D-25DC-62D1-A4D5804F2C2D}"/>
              </a:ext>
            </a:extLst>
          </p:cNvPr>
          <p:cNvSpPr txBox="1"/>
          <p:nvPr/>
        </p:nvSpPr>
        <p:spPr>
          <a:xfrm>
            <a:off x="76200" y="7848599"/>
            <a:ext cx="1075267" cy="3809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sp>
        <p:nvSpPr>
          <p:cNvPr id="13" name="Google Shape;147;p17">
            <a:extLst>
              <a:ext uri="{FF2B5EF4-FFF2-40B4-BE49-F238E27FC236}">
                <a16:creationId xmlns:a16="http://schemas.microsoft.com/office/drawing/2014/main" id="{66DA2335-A075-0D9D-7A49-E517CD5C75B1}"/>
              </a:ext>
            </a:extLst>
          </p:cNvPr>
          <p:cNvSpPr/>
          <p:nvPr/>
        </p:nvSpPr>
        <p:spPr>
          <a:xfrm flipV="1">
            <a:off x="751995" y="1117395"/>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graphicFrame>
        <p:nvGraphicFramePr>
          <p:cNvPr id="6" name="Diagram 5">
            <a:extLst>
              <a:ext uri="{FF2B5EF4-FFF2-40B4-BE49-F238E27FC236}">
                <a16:creationId xmlns:a16="http://schemas.microsoft.com/office/drawing/2014/main" id="{FC9D2355-41FC-F126-7A09-7ABE85D80F6F}"/>
              </a:ext>
            </a:extLst>
          </p:cNvPr>
          <p:cNvGraphicFramePr/>
          <p:nvPr>
            <p:extLst>
              <p:ext uri="{D42A27DB-BD31-4B8C-83A1-F6EECF244321}">
                <p14:modId xmlns:p14="http://schemas.microsoft.com/office/powerpoint/2010/main" val="2807863886"/>
              </p:ext>
            </p:extLst>
          </p:nvPr>
        </p:nvGraphicFramePr>
        <p:xfrm>
          <a:off x="908801" y="6060698"/>
          <a:ext cx="13131049" cy="12697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867152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1DB05CD6-4BDD-41B4-AFF8-5AECCF868260}"/>
                                            </p:graphicEl>
                                          </p:spTgt>
                                        </p:tgtEl>
                                        <p:attrNameLst>
                                          <p:attrName>style.visibility</p:attrName>
                                        </p:attrNameLst>
                                      </p:cBhvr>
                                      <p:to>
                                        <p:strVal val="visible"/>
                                      </p:to>
                                    </p:set>
                                    <p:animEffect transition="in" filter="fade">
                                      <p:cBhvr>
                                        <p:cTn id="22" dur="500"/>
                                        <p:tgtEl>
                                          <p:spTgt spid="6">
                                            <p:graphicEl>
                                              <a:dgm id="{1DB05CD6-4BDD-41B4-AFF8-5AECCF86826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5AE32B0E-A4CD-4FC6-ADEF-0B8AA8925F14}"/>
                                            </p:graphicEl>
                                          </p:spTgt>
                                        </p:tgtEl>
                                        <p:attrNameLst>
                                          <p:attrName>style.visibility</p:attrName>
                                        </p:attrNameLst>
                                      </p:cBhvr>
                                      <p:to>
                                        <p:strVal val="visible"/>
                                      </p:to>
                                    </p:set>
                                    <p:animEffect transition="in" filter="fade">
                                      <p:cBhvr>
                                        <p:cTn id="27" dur="500"/>
                                        <p:tgtEl>
                                          <p:spTgt spid="6">
                                            <p:graphicEl>
                                              <a:dgm id="{5AE32B0E-A4CD-4FC6-ADEF-0B8AA8925F14}"/>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graphicEl>
                                              <a:dgm id="{46568555-2E3A-4F15-B698-C86665F25FA2}"/>
                                            </p:graphicEl>
                                          </p:spTgt>
                                        </p:tgtEl>
                                        <p:attrNameLst>
                                          <p:attrName>style.visibility</p:attrName>
                                        </p:attrNameLst>
                                      </p:cBhvr>
                                      <p:to>
                                        <p:strVal val="visible"/>
                                      </p:to>
                                    </p:set>
                                    <p:animEffect transition="in" filter="fade">
                                      <p:cBhvr>
                                        <p:cTn id="30" dur="500"/>
                                        <p:tgtEl>
                                          <p:spTgt spid="6">
                                            <p:graphicEl>
                                              <a:dgm id="{46568555-2E3A-4F15-B698-C86665F25FA2}"/>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graphicEl>
                                              <a:dgm id="{E390C9AE-E258-4D16-99C9-80EBD25A28B5}"/>
                                            </p:graphicEl>
                                          </p:spTgt>
                                        </p:tgtEl>
                                        <p:attrNameLst>
                                          <p:attrName>style.visibility</p:attrName>
                                        </p:attrNameLst>
                                      </p:cBhvr>
                                      <p:to>
                                        <p:strVal val="visible"/>
                                      </p:to>
                                    </p:set>
                                    <p:animEffect transition="in" filter="fade">
                                      <p:cBhvr>
                                        <p:cTn id="35" dur="500"/>
                                        <p:tgtEl>
                                          <p:spTgt spid="6">
                                            <p:graphicEl>
                                              <a:dgm id="{E390C9AE-E258-4D16-99C9-80EBD25A28B5}"/>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graphicEl>
                                              <a:dgm id="{46A891EA-18BF-4A39-91CE-446AD38739C1}"/>
                                            </p:graphicEl>
                                          </p:spTgt>
                                        </p:tgtEl>
                                        <p:attrNameLst>
                                          <p:attrName>style.visibility</p:attrName>
                                        </p:attrNameLst>
                                      </p:cBhvr>
                                      <p:to>
                                        <p:strVal val="visible"/>
                                      </p:to>
                                    </p:set>
                                    <p:animEffect transition="in" filter="fade">
                                      <p:cBhvr>
                                        <p:cTn id="38" dur="500"/>
                                        <p:tgtEl>
                                          <p:spTgt spid="6">
                                            <p:graphicEl>
                                              <a:dgm id="{46A891EA-18BF-4A39-91CE-446AD38739C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44;p17" descr="Presentation Slides-04.png">
            <a:extLst>
              <a:ext uri="{FF2B5EF4-FFF2-40B4-BE49-F238E27FC236}">
                <a16:creationId xmlns:a16="http://schemas.microsoft.com/office/drawing/2014/main" id="{40C7F8A4-0276-9019-793F-F0F9E645C855}"/>
              </a:ext>
            </a:extLst>
          </p:cNvPr>
          <p:cNvPicPr preferRelativeResize="0"/>
          <p:nvPr/>
        </p:nvPicPr>
        <p:blipFill rotWithShape="1">
          <a:blip r:embed="rId2">
            <a:alphaModFix/>
          </a:blip>
          <a:srcRect/>
          <a:stretch/>
        </p:blipFill>
        <p:spPr>
          <a:xfrm>
            <a:off x="1" y="0"/>
            <a:ext cx="14630397" cy="8229601"/>
          </a:xfrm>
          <a:prstGeom prst="rect">
            <a:avLst/>
          </a:prstGeom>
          <a:noFill/>
          <a:ln>
            <a:noFill/>
          </a:ln>
        </p:spPr>
      </p:pic>
      <p:sp>
        <p:nvSpPr>
          <p:cNvPr id="4" name="Google Shape;143;p17">
            <a:extLst>
              <a:ext uri="{FF2B5EF4-FFF2-40B4-BE49-F238E27FC236}">
                <a16:creationId xmlns:a16="http://schemas.microsoft.com/office/drawing/2014/main" id="{EDC8D62E-F5FF-A3CA-7899-B3BE8FFB7C72}"/>
              </a:ext>
            </a:extLst>
          </p:cNvPr>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23" name="Picture 22">
            <a:extLst>
              <a:ext uri="{FF2B5EF4-FFF2-40B4-BE49-F238E27FC236}">
                <a16:creationId xmlns:a16="http://schemas.microsoft.com/office/drawing/2014/main" id="{7AB95009-988E-D0F3-9163-C87D9054641A}"/>
              </a:ext>
            </a:extLst>
          </p:cNvPr>
          <p:cNvPicPr>
            <a:picLocks noChangeAspect="1"/>
          </p:cNvPicPr>
          <p:nvPr/>
        </p:nvPicPr>
        <p:blipFill rotWithShape="1">
          <a:blip r:embed="rId3"/>
          <a:srcRect l="-1" t="2101" r="10363" b="9935"/>
          <a:stretch/>
        </p:blipFill>
        <p:spPr>
          <a:xfrm>
            <a:off x="955503" y="1275245"/>
            <a:ext cx="12719392" cy="6383489"/>
          </a:xfrm>
          <a:prstGeom prst="rect">
            <a:avLst/>
          </a:prstGeom>
          <a:ln>
            <a:solidFill>
              <a:schemeClr val="tx1"/>
            </a:solidFill>
          </a:ln>
        </p:spPr>
      </p:pic>
      <p:sp>
        <p:nvSpPr>
          <p:cNvPr id="2" name="Google Shape;150;p17">
            <a:extLst>
              <a:ext uri="{FF2B5EF4-FFF2-40B4-BE49-F238E27FC236}">
                <a16:creationId xmlns:a16="http://schemas.microsoft.com/office/drawing/2014/main" id="{309C290A-B4E8-28FB-87AD-46BC8466FA07}"/>
              </a:ext>
            </a:extLst>
          </p:cNvPr>
          <p:cNvSpPr txBox="1"/>
          <p:nvPr/>
        </p:nvSpPr>
        <p:spPr>
          <a:xfrm>
            <a:off x="76200" y="7848599"/>
            <a:ext cx="1075267" cy="3809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dirty="0">
                <a:solidFill>
                  <a:srgbClr val="8AAA3F"/>
                </a:solidFill>
                <a:latin typeface="Roboto"/>
                <a:ea typeface="Roboto"/>
                <a:cs typeface="Roboto"/>
                <a:sym typeface="Roboto"/>
              </a:rPr>
              <a:t>vkalra.com</a:t>
            </a:r>
            <a:endParaRPr sz="1200" b="1" dirty="0">
              <a:solidFill>
                <a:srgbClr val="8AAA3F"/>
              </a:solidFill>
              <a:latin typeface="Roboto"/>
              <a:ea typeface="Roboto"/>
              <a:cs typeface="Roboto"/>
              <a:sym typeface="Roboto"/>
            </a:endParaRPr>
          </a:p>
        </p:txBody>
      </p:sp>
      <p:pic>
        <p:nvPicPr>
          <p:cNvPr id="3" name="Google Shape;145;p17" descr="Presentation Slides-06.png">
            <a:extLst>
              <a:ext uri="{FF2B5EF4-FFF2-40B4-BE49-F238E27FC236}">
                <a16:creationId xmlns:a16="http://schemas.microsoft.com/office/drawing/2014/main" id="{8C2C19EF-0AA3-DF15-0E11-F38777153301}"/>
              </a:ext>
            </a:extLst>
          </p:cNvPr>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8" name="Content Placeholder 2">
            <a:extLst>
              <a:ext uri="{FF2B5EF4-FFF2-40B4-BE49-F238E27FC236}">
                <a16:creationId xmlns:a16="http://schemas.microsoft.com/office/drawing/2014/main" id="{D398424B-90E7-3F13-99CA-FA8480F48DBA}"/>
              </a:ext>
            </a:extLst>
          </p:cNvPr>
          <p:cNvSpPr txBox="1">
            <a:spLocks/>
          </p:cNvSpPr>
          <p:nvPr/>
        </p:nvSpPr>
        <p:spPr>
          <a:xfrm>
            <a:off x="653530" y="472239"/>
            <a:ext cx="12618720" cy="538132"/>
          </a:xfrm>
          <a:prstGeom prst="rect">
            <a:avLst/>
          </a:prstGeom>
        </p:spPr>
        <p:txBody>
          <a:bodyPr vert="horz" lIns="109728" tIns="54864" rIns="109728" bIns="5486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latin typeface="+mj-lt"/>
              </a:rPr>
              <a:t>Analytical Procedures</a:t>
            </a:r>
          </a:p>
        </p:txBody>
      </p:sp>
      <p:sp>
        <p:nvSpPr>
          <p:cNvPr id="9" name="Google Shape;147;p17">
            <a:extLst>
              <a:ext uri="{FF2B5EF4-FFF2-40B4-BE49-F238E27FC236}">
                <a16:creationId xmlns:a16="http://schemas.microsoft.com/office/drawing/2014/main" id="{EEDC8667-675F-4826-1FD4-7451DEE0FC13}"/>
              </a:ext>
            </a:extLst>
          </p:cNvPr>
          <p:cNvSpPr/>
          <p:nvPr/>
        </p:nvSpPr>
        <p:spPr>
          <a:xfrm flipV="1">
            <a:off x="751995" y="1117395"/>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032628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1534</TotalTime>
  <Words>1458</Words>
  <Application>Microsoft Office PowerPoint</Application>
  <PresentationFormat>Custom</PresentationFormat>
  <Paragraphs>199</Paragraphs>
  <Slides>37</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Roboto</vt:lpstr>
      <vt:lpstr>Arial</vt:lpstr>
      <vt:lpstr>Calibri</vt:lpstr>
      <vt:lpstr>Office Theme</vt:lpstr>
      <vt:lpstr>PowerPoint Presentation</vt:lpstr>
      <vt:lpstr>PowerPoint Presentation</vt:lpstr>
      <vt:lpstr>PowerPoint Presentation</vt:lpstr>
      <vt:lpstr> Sampling Methods</vt:lpstr>
      <vt:lpstr> Sampling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Verification of Opening Balances</vt:lpstr>
      <vt:lpstr>PowerPoint Presentation</vt:lpstr>
      <vt:lpstr>The MCA has amended the proviso vide Companies (Accounts) Second Amendment Rules, 2022 and has deferred the applicability by another year. Hence the provision of audit trail is now applicable w.e.f. April 01, 2023.  The latest release 'Tally Prime Edit Log Release 4', is enhanced with the edit log feature that caters to the amendment released by the Ministry of Corporate Affairs (MCA).       </vt:lpstr>
      <vt:lpstr>PowerPoint Presentation</vt:lpstr>
      <vt:lpstr>PowerPoint Presentation</vt:lpstr>
      <vt:lpstr>For Security Access : Go to Alt+K  to Alter, Select Yes and       enter Username and Password User Roles : Select Tally.NET User                         enter use basic features of         then allow company to connect User and Passwords : Click Yes on Allow Remote Access and save Features : Click Yes on Online Access function     Enable Tally.NET Services for Remote Access &amp; Synchronization Click Connect (C)  From Client System Select Remote Company (F1) Login in Credentials for  Tally. NET User Shown as company in Online login section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 Enhancing collaboration and communication within audit teams.  B. Streamlining the process of generating financial reports.  C. Providing access to real time data analytics.  D. Automating the entire audit process.</vt:lpstr>
      <vt:lpstr> A. Tally’s tools are primarily focused on financial reporting and analysis.  B. Tally’s tools are designed exclusively for small businesses and cannot be  used by large corporations.  C. Tally’s tools are limited to bookkeeping functions and do not support  advanced audit processes.  D. Tally’s tools provide comprehensive features for data reconciliation, audit  trail analysis and compliance reporting.</vt:lpstr>
      <vt:lpstr> A. By automating repetitive tasks and reducing manual errors.  B. By providing real-time financial insights and analysis.  C. By offering customizable reporting and visualizing options.  D. By streamlining collaboration and communication among team members.</vt:lpstr>
      <vt:lpstr> A. Will be more efficient at producing financial statements.  B. Eliminates the need to reconcile control accounts and subsidiary ledgers.  C. Does not require as stringent a set of internal controls.  D. Will produce a more accurate set of financial statements.</vt:lpstr>
      <vt:lpstr> A. Gateway of Tally &gt; Display  B. Gateway of Tally &gt; Display &gt; Statement of Accounts  C. Gateway of Tally &gt; Display &gt; Statement of Payroll  D. Gateway of Tally &gt; Display &gt; Payroll Reports</vt:lpstr>
      <vt:lpstr> A. Depends on number of companies  B. One company to another company created with in Tally package  C. Other programs – A spreadsheet or database file  D. Both 2 and 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Priya Agrawal</dc:creator>
  <cp:lastModifiedBy>Divvya Bhatia</cp:lastModifiedBy>
  <cp:revision>117</cp:revision>
  <dcterms:modified xsi:type="dcterms:W3CDTF">2024-02-17T09:57:38Z</dcterms:modified>
</cp:coreProperties>
</file>